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2" r:id="rId1"/>
    <p:sldMasterId id="2147483888" r:id="rId2"/>
    <p:sldMasterId id="2147483906" r:id="rId3"/>
    <p:sldMasterId id="2147483919" r:id="rId4"/>
    <p:sldMasterId id="2147483938" r:id="rId5"/>
    <p:sldMasterId id="2147483951" r:id="rId6"/>
  </p:sldMasterIdLst>
  <p:notesMasterIdLst>
    <p:notesMasterId r:id="rId28"/>
  </p:notesMasterIdLst>
  <p:sldIdLst>
    <p:sldId id="333" r:id="rId7"/>
    <p:sldId id="370" r:id="rId8"/>
    <p:sldId id="371" r:id="rId9"/>
    <p:sldId id="373" r:id="rId10"/>
    <p:sldId id="372" r:id="rId11"/>
    <p:sldId id="374" r:id="rId12"/>
    <p:sldId id="375" r:id="rId13"/>
    <p:sldId id="377" r:id="rId14"/>
    <p:sldId id="376" r:id="rId15"/>
    <p:sldId id="378" r:id="rId16"/>
    <p:sldId id="379" r:id="rId17"/>
    <p:sldId id="380" r:id="rId18"/>
    <p:sldId id="381" r:id="rId19"/>
    <p:sldId id="382" r:id="rId20"/>
    <p:sldId id="383" r:id="rId21"/>
    <p:sldId id="384" r:id="rId22"/>
    <p:sldId id="385" r:id="rId23"/>
    <p:sldId id="386" r:id="rId24"/>
    <p:sldId id="387" r:id="rId25"/>
    <p:sldId id="388" r:id="rId26"/>
    <p:sldId id="3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B5EA24-5960-4FB7-A83C-8E8B23BCBE3D}" v="22" dt="2024-12-07T12:43:40.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58429" autoAdjust="0"/>
  </p:normalViewPr>
  <p:slideViewPr>
    <p:cSldViewPr snapToGrid="0">
      <p:cViewPr varScale="1">
        <p:scale>
          <a:sx n="45" d="100"/>
          <a:sy n="45" d="100"/>
        </p:scale>
        <p:origin x="1306" y="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3E583-B0A0-4543-9541-E60C71EF13F7}"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0F361-1009-9948-B7C1-767A534237C0}" type="slidenum">
              <a:rPr lang="en-US" smtClean="0"/>
              <a:t>‹#›</a:t>
            </a:fld>
            <a:endParaRPr lang="en-US"/>
          </a:p>
        </p:txBody>
      </p:sp>
    </p:spTree>
    <p:extLst>
      <p:ext uri="{BB962C8B-B14F-4D97-AF65-F5344CB8AC3E}">
        <p14:creationId xmlns:p14="http://schemas.microsoft.com/office/powerpoint/2010/main" val="915200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A5DA41-F1CD-4EDA-A99B-4329CEAD0F80}" type="slidenum">
              <a:rPr lang="en-US" smtClean="0"/>
              <a:t>2</a:t>
            </a:fld>
            <a:endParaRPr lang="en-US" dirty="0"/>
          </a:p>
        </p:txBody>
      </p:sp>
    </p:spTree>
    <p:extLst>
      <p:ext uri="{BB962C8B-B14F-4D97-AF65-F5344CB8AC3E}">
        <p14:creationId xmlns:p14="http://schemas.microsoft.com/office/powerpoint/2010/main" val="2914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00F361-1009-9948-B7C1-767A534237C0}" type="slidenum">
              <a:rPr lang="en-US" smtClean="0"/>
              <a:t>19</a:t>
            </a:fld>
            <a:endParaRPr lang="en-US"/>
          </a:p>
        </p:txBody>
      </p:sp>
    </p:spTree>
    <p:extLst>
      <p:ext uri="{BB962C8B-B14F-4D97-AF65-F5344CB8AC3E}">
        <p14:creationId xmlns:p14="http://schemas.microsoft.com/office/powerpoint/2010/main" val="1840046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2374-D5EF-7AAE-41B8-F3ECF206C0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Tree>
    <p:extLst>
      <p:ext uri="{BB962C8B-B14F-4D97-AF65-F5344CB8AC3E}">
        <p14:creationId xmlns:p14="http://schemas.microsoft.com/office/powerpoint/2010/main" val="132982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545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7713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8315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5631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4320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9217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6706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145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894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65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0093-5266-E9AF-1B0F-2ECC272F01FF}"/>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DC97D48-5D34-6CA3-34BC-040DDF900A93}"/>
              </a:ext>
            </a:extLst>
          </p:cNvPr>
          <p:cNvSpPr>
            <a:spLocks noGrp="1"/>
          </p:cNvSpPr>
          <p:nvPr>
            <p:ph idx="1"/>
          </p:nvPr>
        </p:nvSpPr>
        <p:spPr>
          <a:xfrm>
            <a:off x="838200" y="1825625"/>
            <a:ext cx="10515600" cy="4351338"/>
          </a:xfrm>
          <a:prstGeom prst="rect">
            <a:avLst/>
          </a:prstGeom>
        </p:spPr>
        <p:txBody>
          <a:bodyPr/>
          <a:lstStyle/>
          <a:p>
            <a:pPr lvl="0"/>
            <a:r>
              <a:rPr lang="en-US" dirty="0"/>
              <a:t>Click to edit Master text styles</a:t>
            </a:r>
          </a:p>
        </p:txBody>
      </p:sp>
    </p:spTree>
    <p:extLst>
      <p:ext uri="{BB962C8B-B14F-4D97-AF65-F5344CB8AC3E}">
        <p14:creationId xmlns:p14="http://schemas.microsoft.com/office/powerpoint/2010/main" val="2207464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9161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24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4689-3F25-EA25-804B-4353442BB26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4AB01BD-731A-B919-FC55-B5A1807CCA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3570A92-DD27-F667-24AA-391AAE47B49C}"/>
              </a:ext>
            </a:extLst>
          </p:cNvPr>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a:extLst>
              <a:ext uri="{FF2B5EF4-FFF2-40B4-BE49-F238E27FC236}">
                <a16:creationId xmlns:a16="http://schemas.microsoft.com/office/drawing/2014/main" id="{29E50834-5667-8D9F-DCDB-C4B661A276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7D4273-C989-AB75-767E-2EC55B735C0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33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782E-0894-D871-8EAF-DF7FD81D833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07490FE-EA10-E132-2D4F-ACBEA9CA7D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1BFED3-E536-BF32-108B-0FE8CCD4C187}"/>
              </a:ext>
            </a:extLst>
          </p:cNvPr>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a:extLst>
              <a:ext uri="{FF2B5EF4-FFF2-40B4-BE49-F238E27FC236}">
                <a16:creationId xmlns:a16="http://schemas.microsoft.com/office/drawing/2014/main" id="{FD2B7F84-5ED0-8F60-CCFB-6EEF9C01DD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0B6781-F8E6-D6B0-AB2C-1AD35DFCC6B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1450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71AD-F2E8-7739-1CD4-930F1983D99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89A7CBC-65B2-443C-B9D4-BD39E2EBC0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20450E-2EDF-A4B0-33B6-A834099A1629}"/>
              </a:ext>
            </a:extLst>
          </p:cNvPr>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a:extLst>
              <a:ext uri="{FF2B5EF4-FFF2-40B4-BE49-F238E27FC236}">
                <a16:creationId xmlns:a16="http://schemas.microsoft.com/office/drawing/2014/main" id="{7C4B99EE-9740-B3E7-5D90-20F26512FB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1847B7-160B-8A5E-BE9A-DA3A914E924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3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9B12-C5E9-AB86-D271-9F6E58EFAAD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635C21-F5BC-4884-EE11-969A5B41B3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8DFDDBA-A488-3330-9E37-60886ABF191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72E9CBA-5A5C-F554-343A-A2E24DBC3F2C}"/>
              </a:ext>
            </a:extLst>
          </p:cNvPr>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6" name="Footer Placeholder 5">
            <a:extLst>
              <a:ext uri="{FF2B5EF4-FFF2-40B4-BE49-F238E27FC236}">
                <a16:creationId xmlns:a16="http://schemas.microsoft.com/office/drawing/2014/main" id="{D09C0DEC-70EF-1F65-F6A6-BEC5F65399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17F0C5-BF82-05E0-0BAD-B50DDD5540F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5131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7073-5763-AD82-6F95-EE24597BBE5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0940BD-8012-9F53-1686-D1FC0DC6FF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60C9D7C-3D9E-60E5-0A95-CE8AE1BBF08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394E045-2A71-1750-D448-8435045C7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77F53E-63A1-F76B-531D-B89F084461C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A2991BF-0D43-3456-FC15-019646CF32AF}"/>
              </a:ext>
            </a:extLst>
          </p:cNvPr>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8" name="Footer Placeholder 7">
            <a:extLst>
              <a:ext uri="{FF2B5EF4-FFF2-40B4-BE49-F238E27FC236}">
                <a16:creationId xmlns:a16="http://schemas.microsoft.com/office/drawing/2014/main" id="{2C861491-FB29-0524-F8D7-D06B23A223A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2661BE5-FBC1-08CC-9F1D-DB84D7C6CD0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0771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0BAB-09D0-87EF-4D1E-B5A3F8A75B5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86FDBE-280F-0A34-498B-CD71FB77DE98}"/>
              </a:ext>
            </a:extLst>
          </p:cNvPr>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4" name="Footer Placeholder 3">
            <a:extLst>
              <a:ext uri="{FF2B5EF4-FFF2-40B4-BE49-F238E27FC236}">
                <a16:creationId xmlns:a16="http://schemas.microsoft.com/office/drawing/2014/main" id="{30468313-E28F-6FC4-E3C7-45285092F9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03068-3C6D-78E1-DB5A-B69372C7AF3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2162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89847-AF25-67AD-ED99-AFE700AFA74B}"/>
              </a:ext>
            </a:extLst>
          </p:cNvPr>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3" name="Footer Placeholder 2">
            <a:extLst>
              <a:ext uri="{FF2B5EF4-FFF2-40B4-BE49-F238E27FC236}">
                <a16:creationId xmlns:a16="http://schemas.microsoft.com/office/drawing/2014/main" id="{99B8C65E-419F-7DF3-5ACE-A01E1C11B3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8530DE6-F1D7-77A3-A6C8-63789119737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1156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346F-6949-F46F-E59E-57A36AD73B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9409820-D794-A4F1-89DE-EEEB28DD8B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9730E86-D637-19E8-DFF0-572F61A1A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885639-A86A-1EE0-D0CD-63DF4C6D8D04}"/>
              </a:ext>
            </a:extLst>
          </p:cNvPr>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6" name="Footer Placeholder 5">
            <a:extLst>
              <a:ext uri="{FF2B5EF4-FFF2-40B4-BE49-F238E27FC236}">
                <a16:creationId xmlns:a16="http://schemas.microsoft.com/office/drawing/2014/main" id="{A562089A-98DD-AF62-297E-09CFAEA00C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2387F7-51A0-7E7C-30CA-86EE00859FC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41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355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7379-4278-A803-A8B3-041D7A0137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6D1D863-7B28-6A8B-BC57-55EABA524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AF5D55-485B-24A7-15BD-57597A29B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C5FB08-8A0B-6530-75FC-E1A93FF93187}"/>
              </a:ext>
            </a:extLst>
          </p:cNvPr>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6" name="Footer Placeholder 5">
            <a:extLst>
              <a:ext uri="{FF2B5EF4-FFF2-40B4-BE49-F238E27FC236}">
                <a16:creationId xmlns:a16="http://schemas.microsoft.com/office/drawing/2014/main" id="{3C5834A6-4A40-9FC5-232D-D1B4556725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F057C3-4975-28AE-F1F1-563E6A4FA33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6567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5DA6-08A4-AF73-D9A9-D11F0419EC3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259AD3-B595-05F8-B498-F26F46F331D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D0D7CF-0002-A8C8-21D3-B65DBA0C12C9}"/>
              </a:ext>
            </a:extLst>
          </p:cNvPr>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a:extLst>
              <a:ext uri="{FF2B5EF4-FFF2-40B4-BE49-F238E27FC236}">
                <a16:creationId xmlns:a16="http://schemas.microsoft.com/office/drawing/2014/main" id="{299BFD6E-D394-5A67-34AA-6403045218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C572B4-1059-2A72-1B77-E1E24E857EE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3815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486C9-D6B3-774E-E3E5-992BB13208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601F49C-10DE-2A27-1517-44433301430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36BE9F-33A9-64F6-03FA-6669BE717727}"/>
              </a:ext>
            </a:extLst>
          </p:cNvPr>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a:extLst>
              <a:ext uri="{FF2B5EF4-FFF2-40B4-BE49-F238E27FC236}">
                <a16:creationId xmlns:a16="http://schemas.microsoft.com/office/drawing/2014/main" id="{BDD3227E-B649-B30F-BD47-D758F8E019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FD9A97-6F21-8DFB-D4C5-B9D1984004E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3578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712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8992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4369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6887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2227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2220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0878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E2E1C5"/>
        </a:solidFill>
        <a:effectLst/>
      </p:bgPr>
    </p:bg>
    <p:spTree>
      <p:nvGrpSpPr>
        <p:cNvPr id="1" name=""/>
        <p:cNvGrpSpPr/>
        <p:nvPr/>
      </p:nvGrpSpPr>
      <p:grpSpPr>
        <a:xfrm>
          <a:off x="0" y="0"/>
          <a:ext cx="0" cy="0"/>
          <a:chOff x="0" y="0"/>
          <a:chExt cx="0" cy="0"/>
        </a:xfrm>
      </p:grpSpPr>
      <p:pic>
        <p:nvPicPr>
          <p:cNvPr id="2" name="Picture 1" descr="A person walking on a road&#10;&#10;Description automatically generated">
            <a:extLst>
              <a:ext uri="{FF2B5EF4-FFF2-40B4-BE49-F238E27FC236}">
                <a16:creationId xmlns:a16="http://schemas.microsoft.com/office/drawing/2014/main" id="{FCB8FAA8-1CFF-F690-9334-D9ED4412B6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t="-42"/>
          <a:stretch/>
        </p:blipFill>
        <p:spPr>
          <a:xfrm>
            <a:off x="7810500" y="630302"/>
            <a:ext cx="4293116" cy="4284860"/>
          </a:xfrm>
          <a:prstGeom prst="rect">
            <a:avLst/>
          </a:prstGeom>
          <a:solidFill>
            <a:schemeClr val="tx1"/>
          </a:solidFill>
          <a:ln>
            <a:noFill/>
          </a:ln>
          <a:effectLst>
            <a:softEdge rad="127000"/>
          </a:effectLst>
        </p:spPr>
      </p:pic>
      <p:sp>
        <p:nvSpPr>
          <p:cNvPr id="3" name="sketchy line">
            <a:extLst>
              <a:ext uri="{FF2B5EF4-FFF2-40B4-BE49-F238E27FC236}">
                <a16:creationId xmlns:a16="http://schemas.microsoft.com/office/drawing/2014/main" id="{251AB27E-043F-719C-319C-798F25ACCE71}"/>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flipV="1">
            <a:off x="446644" y="5204364"/>
            <a:ext cx="6165171" cy="108236"/>
          </a:xfrm>
          <a:custGeom>
            <a:avLst/>
            <a:gdLst>
              <a:gd name="connsiteX0" fmla="*/ 0 w 6165171"/>
              <a:gd name="connsiteY0" fmla="*/ 0 h 108236"/>
              <a:gd name="connsiteX1" fmla="*/ 500064 w 6165171"/>
              <a:gd name="connsiteY1" fmla="*/ 0 h 108236"/>
              <a:gd name="connsiteX2" fmla="*/ 1061779 w 6165171"/>
              <a:gd name="connsiteY2" fmla="*/ 0 h 108236"/>
              <a:gd name="connsiteX3" fmla="*/ 1623495 w 6165171"/>
              <a:gd name="connsiteY3" fmla="*/ 0 h 108236"/>
              <a:gd name="connsiteX4" fmla="*/ 2308514 w 6165171"/>
              <a:gd name="connsiteY4" fmla="*/ 0 h 108236"/>
              <a:gd name="connsiteX5" fmla="*/ 2870230 w 6165171"/>
              <a:gd name="connsiteY5" fmla="*/ 0 h 108236"/>
              <a:gd name="connsiteX6" fmla="*/ 3616900 w 6165171"/>
              <a:gd name="connsiteY6" fmla="*/ 0 h 108236"/>
              <a:gd name="connsiteX7" fmla="*/ 4363571 w 6165171"/>
              <a:gd name="connsiteY7" fmla="*/ 0 h 108236"/>
              <a:gd name="connsiteX8" fmla="*/ 5048590 w 6165171"/>
              <a:gd name="connsiteY8" fmla="*/ 0 h 108236"/>
              <a:gd name="connsiteX9" fmla="*/ 5548654 w 6165171"/>
              <a:gd name="connsiteY9" fmla="*/ 0 h 108236"/>
              <a:gd name="connsiteX10" fmla="*/ 6165171 w 6165171"/>
              <a:gd name="connsiteY10" fmla="*/ 0 h 108236"/>
              <a:gd name="connsiteX11" fmla="*/ 6165171 w 6165171"/>
              <a:gd name="connsiteY11" fmla="*/ 108236 h 108236"/>
              <a:gd name="connsiteX12" fmla="*/ 5603455 w 6165171"/>
              <a:gd name="connsiteY12" fmla="*/ 108236 h 108236"/>
              <a:gd name="connsiteX13" fmla="*/ 4918436 w 6165171"/>
              <a:gd name="connsiteY13" fmla="*/ 108236 h 108236"/>
              <a:gd name="connsiteX14" fmla="*/ 4233417 w 6165171"/>
              <a:gd name="connsiteY14" fmla="*/ 108236 h 108236"/>
              <a:gd name="connsiteX15" fmla="*/ 3425095 w 6165171"/>
              <a:gd name="connsiteY15" fmla="*/ 108236 h 108236"/>
              <a:gd name="connsiteX16" fmla="*/ 2740076 w 6165171"/>
              <a:gd name="connsiteY16" fmla="*/ 108236 h 108236"/>
              <a:gd name="connsiteX17" fmla="*/ 1931754 w 6165171"/>
              <a:gd name="connsiteY17" fmla="*/ 108236 h 108236"/>
              <a:gd name="connsiteX18" fmla="*/ 1370038 w 6165171"/>
              <a:gd name="connsiteY18" fmla="*/ 108236 h 108236"/>
              <a:gd name="connsiteX19" fmla="*/ 685019 w 6165171"/>
              <a:gd name="connsiteY19" fmla="*/ 108236 h 108236"/>
              <a:gd name="connsiteX20" fmla="*/ 0 w 6165171"/>
              <a:gd name="connsiteY20" fmla="*/ 108236 h 108236"/>
              <a:gd name="connsiteX21" fmla="*/ 0 w 6165171"/>
              <a:gd name="connsiteY21" fmla="*/ 0 h 10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65171" h="108236" fill="none" extrusionOk="0">
                <a:moveTo>
                  <a:pt x="0" y="0"/>
                </a:moveTo>
                <a:cubicBezTo>
                  <a:pt x="154914" y="-3969"/>
                  <a:pt x="398686" y="3586"/>
                  <a:pt x="500064" y="0"/>
                </a:cubicBezTo>
                <a:cubicBezTo>
                  <a:pt x="601442" y="-3586"/>
                  <a:pt x="900726" y="-20871"/>
                  <a:pt x="1061779" y="0"/>
                </a:cubicBezTo>
                <a:cubicBezTo>
                  <a:pt x="1222833" y="20871"/>
                  <a:pt x="1491078" y="-15039"/>
                  <a:pt x="1623495" y="0"/>
                </a:cubicBezTo>
                <a:cubicBezTo>
                  <a:pt x="1755912" y="15039"/>
                  <a:pt x="2050481" y="3897"/>
                  <a:pt x="2308514" y="0"/>
                </a:cubicBezTo>
                <a:cubicBezTo>
                  <a:pt x="2566547" y="-3897"/>
                  <a:pt x="2737575" y="14147"/>
                  <a:pt x="2870230" y="0"/>
                </a:cubicBezTo>
                <a:cubicBezTo>
                  <a:pt x="3002885" y="-14147"/>
                  <a:pt x="3352599" y="22526"/>
                  <a:pt x="3616900" y="0"/>
                </a:cubicBezTo>
                <a:cubicBezTo>
                  <a:pt x="3881201" y="-22526"/>
                  <a:pt x="4149297" y="-29493"/>
                  <a:pt x="4363571" y="0"/>
                </a:cubicBezTo>
                <a:cubicBezTo>
                  <a:pt x="4577845" y="29493"/>
                  <a:pt x="4911005" y="-19902"/>
                  <a:pt x="5048590" y="0"/>
                </a:cubicBezTo>
                <a:cubicBezTo>
                  <a:pt x="5186175" y="19902"/>
                  <a:pt x="5423032" y="7342"/>
                  <a:pt x="5548654" y="0"/>
                </a:cubicBezTo>
                <a:cubicBezTo>
                  <a:pt x="5674276" y="-7342"/>
                  <a:pt x="5945059" y="-27609"/>
                  <a:pt x="6165171" y="0"/>
                </a:cubicBezTo>
                <a:cubicBezTo>
                  <a:pt x="6160987" y="35534"/>
                  <a:pt x="6168346" y="71071"/>
                  <a:pt x="6165171" y="108236"/>
                </a:cubicBezTo>
                <a:cubicBezTo>
                  <a:pt x="6029950" y="89131"/>
                  <a:pt x="5832820" y="81407"/>
                  <a:pt x="5603455" y="108236"/>
                </a:cubicBezTo>
                <a:cubicBezTo>
                  <a:pt x="5374090" y="135065"/>
                  <a:pt x="5081516" y="132458"/>
                  <a:pt x="4918436" y="108236"/>
                </a:cubicBezTo>
                <a:cubicBezTo>
                  <a:pt x="4755356" y="84014"/>
                  <a:pt x="4542258" y="140427"/>
                  <a:pt x="4233417" y="108236"/>
                </a:cubicBezTo>
                <a:cubicBezTo>
                  <a:pt x="3924576" y="76045"/>
                  <a:pt x="3813119" y="68640"/>
                  <a:pt x="3425095" y="108236"/>
                </a:cubicBezTo>
                <a:cubicBezTo>
                  <a:pt x="3037071" y="147832"/>
                  <a:pt x="2960801" y="132957"/>
                  <a:pt x="2740076" y="108236"/>
                </a:cubicBezTo>
                <a:cubicBezTo>
                  <a:pt x="2519351" y="83515"/>
                  <a:pt x="2184739" y="69724"/>
                  <a:pt x="1931754" y="108236"/>
                </a:cubicBezTo>
                <a:cubicBezTo>
                  <a:pt x="1678769" y="146748"/>
                  <a:pt x="1520301" y="130552"/>
                  <a:pt x="1370038" y="108236"/>
                </a:cubicBezTo>
                <a:cubicBezTo>
                  <a:pt x="1219775" y="85920"/>
                  <a:pt x="873398" y="119503"/>
                  <a:pt x="685019" y="108236"/>
                </a:cubicBezTo>
                <a:cubicBezTo>
                  <a:pt x="496640" y="96969"/>
                  <a:pt x="176568" y="112106"/>
                  <a:pt x="0" y="108236"/>
                </a:cubicBezTo>
                <a:cubicBezTo>
                  <a:pt x="-4882" y="60549"/>
                  <a:pt x="2910" y="23077"/>
                  <a:pt x="0" y="0"/>
                </a:cubicBezTo>
                <a:close/>
              </a:path>
              <a:path w="6165171" h="108236" stroke="0" extrusionOk="0">
                <a:moveTo>
                  <a:pt x="0" y="0"/>
                </a:moveTo>
                <a:cubicBezTo>
                  <a:pt x="180622" y="9011"/>
                  <a:pt x="395614" y="-17652"/>
                  <a:pt x="561716" y="0"/>
                </a:cubicBezTo>
                <a:cubicBezTo>
                  <a:pt x="727818" y="17652"/>
                  <a:pt x="1144224" y="-16795"/>
                  <a:pt x="1370038" y="0"/>
                </a:cubicBezTo>
                <a:cubicBezTo>
                  <a:pt x="1595852" y="16795"/>
                  <a:pt x="1732786" y="-13378"/>
                  <a:pt x="1870102" y="0"/>
                </a:cubicBezTo>
                <a:cubicBezTo>
                  <a:pt x="2007418" y="13378"/>
                  <a:pt x="2199359" y="10592"/>
                  <a:pt x="2370166" y="0"/>
                </a:cubicBezTo>
                <a:cubicBezTo>
                  <a:pt x="2540973" y="-10592"/>
                  <a:pt x="2845456" y="14714"/>
                  <a:pt x="3055185" y="0"/>
                </a:cubicBezTo>
                <a:cubicBezTo>
                  <a:pt x="3264914" y="-14714"/>
                  <a:pt x="3453944" y="29417"/>
                  <a:pt x="3678552" y="0"/>
                </a:cubicBezTo>
                <a:cubicBezTo>
                  <a:pt x="3903160" y="-29417"/>
                  <a:pt x="4053326" y="20147"/>
                  <a:pt x="4425223" y="0"/>
                </a:cubicBezTo>
                <a:cubicBezTo>
                  <a:pt x="4797120" y="-20147"/>
                  <a:pt x="4822825" y="21619"/>
                  <a:pt x="4986938" y="0"/>
                </a:cubicBezTo>
                <a:cubicBezTo>
                  <a:pt x="5151051" y="-21619"/>
                  <a:pt x="5739310" y="43148"/>
                  <a:pt x="6165171" y="0"/>
                </a:cubicBezTo>
                <a:cubicBezTo>
                  <a:pt x="6166670" y="44964"/>
                  <a:pt x="6165901" y="86253"/>
                  <a:pt x="6165171" y="108236"/>
                </a:cubicBezTo>
                <a:cubicBezTo>
                  <a:pt x="5859108" y="91624"/>
                  <a:pt x="5640537" y="76342"/>
                  <a:pt x="5480152" y="108236"/>
                </a:cubicBezTo>
                <a:cubicBezTo>
                  <a:pt x="5319767" y="140130"/>
                  <a:pt x="5127150" y="99691"/>
                  <a:pt x="4856785" y="108236"/>
                </a:cubicBezTo>
                <a:cubicBezTo>
                  <a:pt x="4586420" y="116781"/>
                  <a:pt x="4419716" y="85635"/>
                  <a:pt x="4295069" y="108236"/>
                </a:cubicBezTo>
                <a:cubicBezTo>
                  <a:pt x="4170422" y="130837"/>
                  <a:pt x="3960126" y="104883"/>
                  <a:pt x="3671702" y="108236"/>
                </a:cubicBezTo>
                <a:cubicBezTo>
                  <a:pt x="3383278" y="111589"/>
                  <a:pt x="3366739" y="131652"/>
                  <a:pt x="3171638" y="108236"/>
                </a:cubicBezTo>
                <a:cubicBezTo>
                  <a:pt x="2976537" y="84820"/>
                  <a:pt x="2800919" y="112921"/>
                  <a:pt x="2548271" y="108236"/>
                </a:cubicBezTo>
                <a:cubicBezTo>
                  <a:pt x="2295623" y="103551"/>
                  <a:pt x="2134126" y="94800"/>
                  <a:pt x="1986555" y="108236"/>
                </a:cubicBezTo>
                <a:cubicBezTo>
                  <a:pt x="1838984" y="121672"/>
                  <a:pt x="1541502" y="79999"/>
                  <a:pt x="1178233" y="108236"/>
                </a:cubicBezTo>
                <a:cubicBezTo>
                  <a:pt x="814964" y="136473"/>
                  <a:pt x="340496" y="112308"/>
                  <a:pt x="0" y="108236"/>
                </a:cubicBezTo>
                <a:cubicBezTo>
                  <a:pt x="-3587" y="60295"/>
                  <a:pt x="519" y="3187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8">
            <a:extLst>
              <a:ext uri="{FF2B5EF4-FFF2-40B4-BE49-F238E27FC236}">
                <a16:creationId xmlns:a16="http://schemas.microsoft.com/office/drawing/2014/main" id="{9DC12CE8-20DA-136F-B421-BC9DF8A34225}"/>
              </a:ext>
            </a:extLst>
          </p:cNvPr>
          <p:cNvSpPr txBox="1">
            <a:spLocks/>
          </p:cNvSpPr>
          <p:nvPr userDrawn="1"/>
        </p:nvSpPr>
        <p:spPr>
          <a:xfrm>
            <a:off x="522848" y="5835216"/>
            <a:ext cx="10496843" cy="776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a:t>James 1:1-18 The Journey to Joyful Endurance</a:t>
            </a:r>
          </a:p>
        </p:txBody>
      </p:sp>
    </p:spTree>
    <p:extLst>
      <p:ext uri="{BB962C8B-B14F-4D97-AF65-F5344CB8AC3E}">
        <p14:creationId xmlns:p14="http://schemas.microsoft.com/office/powerpoint/2010/main" val="32741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5192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9139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36115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2BC212-9BBB-274D-AEF7-B712E74AA42C}"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F63FB-BA25-3F40-A387-F2C13897618B}" type="slidenum">
              <a:rPr lang="en-US" smtClean="0"/>
              <a:t>‹#›</a:t>
            </a:fld>
            <a:endParaRPr lang="en-US"/>
          </a:p>
        </p:txBody>
      </p:sp>
    </p:spTree>
    <p:extLst>
      <p:ext uri="{BB962C8B-B14F-4D97-AF65-F5344CB8AC3E}">
        <p14:creationId xmlns:p14="http://schemas.microsoft.com/office/powerpoint/2010/main" val="3624652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292BC212-9BBB-274D-AEF7-B712E74AA42C}"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F63FB-BA25-3F40-A387-F2C13897618B}" type="slidenum">
              <a:rPr lang="en-US" smtClean="0"/>
              <a:t>‹#›</a:t>
            </a:fld>
            <a:endParaRPr lang="en-US"/>
          </a:p>
        </p:txBody>
      </p:sp>
    </p:spTree>
    <p:extLst>
      <p:ext uri="{BB962C8B-B14F-4D97-AF65-F5344CB8AC3E}">
        <p14:creationId xmlns:p14="http://schemas.microsoft.com/office/powerpoint/2010/main" val="3029001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292BC212-9BBB-274D-AEF7-B712E74AA42C}"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F63FB-BA25-3F40-A387-F2C13897618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1827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92BC212-9BBB-274D-AEF7-B712E74AA42C}"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F63FB-BA25-3F40-A387-F2C13897618B}" type="slidenum">
              <a:rPr lang="en-US" smtClean="0"/>
              <a:t>‹#›</a:t>
            </a:fld>
            <a:endParaRPr lang="en-US"/>
          </a:p>
        </p:txBody>
      </p:sp>
    </p:spTree>
    <p:extLst>
      <p:ext uri="{BB962C8B-B14F-4D97-AF65-F5344CB8AC3E}">
        <p14:creationId xmlns:p14="http://schemas.microsoft.com/office/powerpoint/2010/main" val="2450858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2BC212-9BBB-274D-AEF7-B712E74AA42C}" type="datetimeFigureOut">
              <a:rPr lang="en-US" smtClean="0"/>
              <a:t>12/7/2024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F63FB-BA25-3F40-A387-F2C13897618B}" type="slidenum">
              <a:rPr lang="en-US" smtClean="0"/>
              <a:t>‹#›</a:t>
            </a:fld>
            <a:endParaRPr lang="en-US"/>
          </a:p>
        </p:txBody>
      </p:sp>
    </p:spTree>
    <p:extLst>
      <p:ext uri="{BB962C8B-B14F-4D97-AF65-F5344CB8AC3E}">
        <p14:creationId xmlns:p14="http://schemas.microsoft.com/office/powerpoint/2010/main" val="2001126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2BC212-9BBB-274D-AEF7-B712E74AA42C}" type="datetimeFigureOut">
              <a:rPr lang="en-US" smtClean="0"/>
              <a:t>12/7/2024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F63FB-BA25-3F40-A387-F2C13897618B}" type="slidenum">
              <a:rPr lang="en-US" smtClean="0"/>
              <a:t>‹#›</a:t>
            </a:fld>
            <a:endParaRPr lang="en-US"/>
          </a:p>
        </p:txBody>
      </p:sp>
    </p:spTree>
    <p:extLst>
      <p:ext uri="{BB962C8B-B14F-4D97-AF65-F5344CB8AC3E}">
        <p14:creationId xmlns:p14="http://schemas.microsoft.com/office/powerpoint/2010/main" val="367025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574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8822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8605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1378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217511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526006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82356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12/7/2024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209296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12/7/2024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549646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12/7/2024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38738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12/7/2024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61522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12/7/2024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1666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38430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12/7/2024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01142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98261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557252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326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E05BCE6-D606-BC43-956F-25242419DDCF}"/>
              </a:ext>
            </a:extLst>
          </p:cNvPr>
          <p:cNvSpPr>
            <a:spLocks noGrp="1" noChangeArrowheads="1"/>
          </p:cNvSpPr>
          <p:nvPr>
            <p:ph type="ctrTitle" sz="quarter"/>
          </p:nvPr>
        </p:nvSpPr>
        <p:spPr>
          <a:xfrm>
            <a:off x="914400" y="1676400"/>
            <a:ext cx="10363200" cy="1828800"/>
          </a:xfrm>
        </p:spPr>
        <p:txBody>
          <a:bodyPr/>
          <a:lstStyle>
            <a:lvl1pPr>
              <a:defRPr/>
            </a:lvl1pPr>
          </a:lstStyle>
          <a:p>
            <a:pPr lvl="0"/>
            <a:r>
              <a:rPr lang="en-GB" altLang="en-TH" noProof="0"/>
              <a:t>Click to edit Master title style</a:t>
            </a:r>
          </a:p>
        </p:txBody>
      </p:sp>
      <p:sp>
        <p:nvSpPr>
          <p:cNvPr id="20483" name="Rectangle 3">
            <a:extLst>
              <a:ext uri="{FF2B5EF4-FFF2-40B4-BE49-F238E27FC236}">
                <a16:creationId xmlns:a16="http://schemas.microsoft.com/office/drawing/2014/main" id="{D11A7351-45AB-684C-B0DD-CA558907D83D}"/>
              </a:ext>
            </a:extLst>
          </p:cNvPr>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GB" altLang="en-TH" noProof="0"/>
              <a:t>Click to edit Master subtitle style</a:t>
            </a:r>
          </a:p>
        </p:txBody>
      </p:sp>
      <p:sp>
        <p:nvSpPr>
          <p:cNvPr id="20484" name="Rectangle 4">
            <a:extLst>
              <a:ext uri="{FF2B5EF4-FFF2-40B4-BE49-F238E27FC236}">
                <a16:creationId xmlns:a16="http://schemas.microsoft.com/office/drawing/2014/main" id="{4E1D4FD2-0367-5A49-9110-68FC076C2982}"/>
              </a:ext>
            </a:extLst>
          </p:cNvPr>
          <p:cNvSpPr>
            <a:spLocks noGrp="1" noChangeArrowheads="1"/>
          </p:cNvSpPr>
          <p:nvPr>
            <p:ph type="dt" sz="quarter" idx="2"/>
          </p:nvPr>
        </p:nvSpPr>
        <p:spPr/>
        <p:txBody>
          <a:bodyPr/>
          <a:lstStyle>
            <a:lvl1pPr>
              <a:defRPr/>
            </a:lvl1pPr>
          </a:lstStyle>
          <a:p>
            <a:endParaRPr lang="en-GB" altLang="en-TH"/>
          </a:p>
        </p:txBody>
      </p:sp>
      <p:sp>
        <p:nvSpPr>
          <p:cNvPr id="20485" name="Rectangle 5">
            <a:extLst>
              <a:ext uri="{FF2B5EF4-FFF2-40B4-BE49-F238E27FC236}">
                <a16:creationId xmlns:a16="http://schemas.microsoft.com/office/drawing/2014/main" id="{AED3A30E-D355-6D43-BE7D-9F17EC6CA9FD}"/>
              </a:ext>
            </a:extLst>
          </p:cNvPr>
          <p:cNvSpPr>
            <a:spLocks noGrp="1" noChangeArrowheads="1"/>
          </p:cNvSpPr>
          <p:nvPr>
            <p:ph type="ftr" sz="quarter" idx="3"/>
          </p:nvPr>
        </p:nvSpPr>
        <p:spPr/>
        <p:txBody>
          <a:bodyPr/>
          <a:lstStyle>
            <a:lvl1pPr>
              <a:defRPr/>
            </a:lvl1pPr>
          </a:lstStyle>
          <a:p>
            <a:endParaRPr lang="en-GB" altLang="en-TH"/>
          </a:p>
        </p:txBody>
      </p:sp>
      <p:sp>
        <p:nvSpPr>
          <p:cNvPr id="20486" name="Rectangle 6">
            <a:extLst>
              <a:ext uri="{FF2B5EF4-FFF2-40B4-BE49-F238E27FC236}">
                <a16:creationId xmlns:a16="http://schemas.microsoft.com/office/drawing/2014/main" id="{547A880A-F7F7-B34B-8CB0-30281E1F20A7}"/>
              </a:ext>
            </a:extLst>
          </p:cNvPr>
          <p:cNvSpPr>
            <a:spLocks noGrp="1" noChangeArrowheads="1"/>
          </p:cNvSpPr>
          <p:nvPr>
            <p:ph type="sldNum" sz="quarter" idx="4"/>
          </p:nvPr>
        </p:nvSpPr>
        <p:spPr/>
        <p:txBody>
          <a:bodyPr/>
          <a:lstStyle>
            <a:lvl1pPr>
              <a:defRPr/>
            </a:lvl1pPr>
          </a:lstStyle>
          <a:p>
            <a:fld id="{E2DA7403-AEDC-5D42-AD4C-1975B09209D4}" type="slidenum">
              <a:rPr lang="en-GB" altLang="en-TH"/>
              <a:pPr/>
              <a:t>‹#›</a:t>
            </a:fld>
            <a:endParaRPr lang="en-GB" altLang="en-TH"/>
          </a:p>
        </p:txBody>
      </p:sp>
    </p:spTree>
    <p:extLst>
      <p:ext uri="{BB962C8B-B14F-4D97-AF65-F5344CB8AC3E}">
        <p14:creationId xmlns:p14="http://schemas.microsoft.com/office/powerpoint/2010/main" val="35037942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C860-6423-3A4C-AB38-3BA8121FC49B}"/>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21699C4D-40B3-784E-BF6A-673DAFAD6F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CAD9C7A-641B-1D40-B64F-1C99DC0454F0}"/>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99B99BC0-7EA9-3D40-A31B-0A9924F9CA82}"/>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BD28CFF4-22F2-F54E-BCEA-34A44D381C34}"/>
              </a:ext>
            </a:extLst>
          </p:cNvPr>
          <p:cNvSpPr>
            <a:spLocks noGrp="1"/>
          </p:cNvSpPr>
          <p:nvPr>
            <p:ph type="sldNum" sz="quarter" idx="12"/>
          </p:nvPr>
        </p:nvSpPr>
        <p:spPr/>
        <p:txBody>
          <a:bodyPr/>
          <a:lstStyle>
            <a:lvl1pPr>
              <a:defRPr/>
            </a:lvl1pPr>
          </a:lstStyle>
          <a:p>
            <a:fld id="{F8947E33-1A61-3140-B981-0A7EF3420F65}" type="slidenum">
              <a:rPr lang="en-GB" altLang="en-TH"/>
              <a:pPr/>
              <a:t>‹#›</a:t>
            </a:fld>
            <a:endParaRPr lang="en-GB" altLang="en-TH"/>
          </a:p>
        </p:txBody>
      </p:sp>
    </p:spTree>
    <p:extLst>
      <p:ext uri="{BB962C8B-B14F-4D97-AF65-F5344CB8AC3E}">
        <p14:creationId xmlns:p14="http://schemas.microsoft.com/office/powerpoint/2010/main" val="4270912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7993-C1F0-084A-A714-FF21A8273D5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B3B97846-1EF3-224E-9038-71C932FC9C1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8C255BA-9BE5-0F45-9113-34D6B5C7EA2E}"/>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38D3D391-ADBB-3640-A00B-880E7CCC2B7D}"/>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8E86E994-02A6-8141-B62D-4C1CAFEAA11F}"/>
              </a:ext>
            </a:extLst>
          </p:cNvPr>
          <p:cNvSpPr>
            <a:spLocks noGrp="1"/>
          </p:cNvSpPr>
          <p:nvPr>
            <p:ph type="sldNum" sz="quarter" idx="12"/>
          </p:nvPr>
        </p:nvSpPr>
        <p:spPr/>
        <p:txBody>
          <a:bodyPr/>
          <a:lstStyle>
            <a:lvl1pPr>
              <a:defRPr/>
            </a:lvl1pPr>
          </a:lstStyle>
          <a:p>
            <a:fld id="{67205E00-8830-FC4E-B7AE-6C27B91947C5}" type="slidenum">
              <a:rPr lang="en-GB" altLang="en-TH"/>
              <a:pPr/>
              <a:t>‹#›</a:t>
            </a:fld>
            <a:endParaRPr lang="en-GB" altLang="en-TH"/>
          </a:p>
        </p:txBody>
      </p:sp>
    </p:spTree>
    <p:extLst>
      <p:ext uri="{BB962C8B-B14F-4D97-AF65-F5344CB8AC3E}">
        <p14:creationId xmlns:p14="http://schemas.microsoft.com/office/powerpoint/2010/main" val="42376542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75A5-48A4-9A4F-9BBF-00D187703CD1}"/>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63BE244C-67AA-8241-8FC8-5EDC6377ED24}"/>
              </a:ext>
            </a:extLst>
          </p:cNvPr>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6A6D4FF0-50A3-0247-85B9-DCECD65A0325}"/>
              </a:ext>
            </a:extLst>
          </p:cNvPr>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FD0F2508-D7D9-0D45-94EE-FC6948A7F9CF}"/>
              </a:ext>
            </a:extLst>
          </p:cNvPr>
          <p:cNvSpPr>
            <a:spLocks noGrp="1"/>
          </p:cNvSpPr>
          <p:nvPr>
            <p:ph type="dt" sz="half" idx="10"/>
          </p:nvPr>
        </p:nvSpPr>
        <p:spPr/>
        <p:txBody>
          <a:bodyPr/>
          <a:lstStyle>
            <a:lvl1pPr>
              <a:defRPr/>
            </a:lvl1pPr>
          </a:lstStyle>
          <a:p>
            <a:endParaRPr lang="en-GB" altLang="en-TH"/>
          </a:p>
        </p:txBody>
      </p:sp>
      <p:sp>
        <p:nvSpPr>
          <p:cNvPr id="6" name="Footer Placeholder 5">
            <a:extLst>
              <a:ext uri="{FF2B5EF4-FFF2-40B4-BE49-F238E27FC236}">
                <a16:creationId xmlns:a16="http://schemas.microsoft.com/office/drawing/2014/main" id="{C79C13C6-974F-5F4A-8393-DA33999898B2}"/>
              </a:ext>
            </a:extLst>
          </p:cNvPr>
          <p:cNvSpPr>
            <a:spLocks noGrp="1"/>
          </p:cNvSpPr>
          <p:nvPr>
            <p:ph type="ftr" sz="quarter" idx="11"/>
          </p:nvPr>
        </p:nvSpPr>
        <p:spPr/>
        <p:txBody>
          <a:bodyPr/>
          <a:lstStyle>
            <a:lvl1pPr>
              <a:defRPr/>
            </a:lvl1pPr>
          </a:lstStyle>
          <a:p>
            <a:endParaRPr lang="en-GB" altLang="en-TH"/>
          </a:p>
        </p:txBody>
      </p:sp>
      <p:sp>
        <p:nvSpPr>
          <p:cNvPr id="7" name="Slide Number Placeholder 6">
            <a:extLst>
              <a:ext uri="{FF2B5EF4-FFF2-40B4-BE49-F238E27FC236}">
                <a16:creationId xmlns:a16="http://schemas.microsoft.com/office/drawing/2014/main" id="{249A2808-0D10-3745-8E56-52C9DE666B14}"/>
              </a:ext>
            </a:extLst>
          </p:cNvPr>
          <p:cNvSpPr>
            <a:spLocks noGrp="1"/>
          </p:cNvSpPr>
          <p:nvPr>
            <p:ph type="sldNum" sz="quarter" idx="12"/>
          </p:nvPr>
        </p:nvSpPr>
        <p:spPr/>
        <p:txBody>
          <a:bodyPr/>
          <a:lstStyle>
            <a:lvl1pPr>
              <a:defRPr/>
            </a:lvl1pPr>
          </a:lstStyle>
          <a:p>
            <a:fld id="{C76FC370-C1FD-0E4A-8E87-F1CC2151DFD3}" type="slidenum">
              <a:rPr lang="en-GB" altLang="en-TH"/>
              <a:pPr/>
              <a:t>‹#›</a:t>
            </a:fld>
            <a:endParaRPr lang="en-GB" altLang="en-TH"/>
          </a:p>
        </p:txBody>
      </p:sp>
    </p:spTree>
    <p:extLst>
      <p:ext uri="{BB962C8B-B14F-4D97-AF65-F5344CB8AC3E}">
        <p14:creationId xmlns:p14="http://schemas.microsoft.com/office/powerpoint/2010/main" val="37188522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6DAA-1CF3-E849-8A30-6CE3AC69E646}"/>
              </a:ext>
            </a:extLst>
          </p:cNvPr>
          <p:cNvSpPr>
            <a:spLocks noGrp="1"/>
          </p:cNvSpPr>
          <p:nvPr>
            <p:ph type="title"/>
          </p:nvPr>
        </p:nvSpPr>
        <p:spPr>
          <a:xfrm>
            <a:off x="840317" y="365126"/>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96B5D14F-CE39-B749-AE80-84FCDE43871F}"/>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A0A2C1-D415-B541-9E64-5918A988413D}"/>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0C005EA4-55E8-864A-9897-9C4602BCC90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7E9899-626D-9345-84DC-479647F90054}"/>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1B7AD4DB-BEA4-DA4F-AF60-3BCD4028903F}"/>
              </a:ext>
            </a:extLst>
          </p:cNvPr>
          <p:cNvSpPr>
            <a:spLocks noGrp="1"/>
          </p:cNvSpPr>
          <p:nvPr>
            <p:ph type="dt" sz="half" idx="10"/>
          </p:nvPr>
        </p:nvSpPr>
        <p:spPr/>
        <p:txBody>
          <a:bodyPr/>
          <a:lstStyle>
            <a:lvl1pPr>
              <a:defRPr/>
            </a:lvl1pPr>
          </a:lstStyle>
          <a:p>
            <a:endParaRPr lang="en-GB" altLang="en-TH"/>
          </a:p>
        </p:txBody>
      </p:sp>
      <p:sp>
        <p:nvSpPr>
          <p:cNvPr id="8" name="Footer Placeholder 7">
            <a:extLst>
              <a:ext uri="{FF2B5EF4-FFF2-40B4-BE49-F238E27FC236}">
                <a16:creationId xmlns:a16="http://schemas.microsoft.com/office/drawing/2014/main" id="{C881ADD5-DCFF-3D49-AC5E-2BAC7E044232}"/>
              </a:ext>
            </a:extLst>
          </p:cNvPr>
          <p:cNvSpPr>
            <a:spLocks noGrp="1"/>
          </p:cNvSpPr>
          <p:nvPr>
            <p:ph type="ftr" sz="quarter" idx="11"/>
          </p:nvPr>
        </p:nvSpPr>
        <p:spPr/>
        <p:txBody>
          <a:bodyPr/>
          <a:lstStyle>
            <a:lvl1pPr>
              <a:defRPr/>
            </a:lvl1pPr>
          </a:lstStyle>
          <a:p>
            <a:endParaRPr lang="en-GB" altLang="en-TH"/>
          </a:p>
        </p:txBody>
      </p:sp>
      <p:sp>
        <p:nvSpPr>
          <p:cNvPr id="9" name="Slide Number Placeholder 8">
            <a:extLst>
              <a:ext uri="{FF2B5EF4-FFF2-40B4-BE49-F238E27FC236}">
                <a16:creationId xmlns:a16="http://schemas.microsoft.com/office/drawing/2014/main" id="{ADA0147D-4DBC-BF48-AC1A-BCF24D659104}"/>
              </a:ext>
            </a:extLst>
          </p:cNvPr>
          <p:cNvSpPr>
            <a:spLocks noGrp="1"/>
          </p:cNvSpPr>
          <p:nvPr>
            <p:ph type="sldNum" sz="quarter" idx="12"/>
          </p:nvPr>
        </p:nvSpPr>
        <p:spPr/>
        <p:txBody>
          <a:bodyPr/>
          <a:lstStyle>
            <a:lvl1pPr>
              <a:defRPr/>
            </a:lvl1pPr>
          </a:lstStyle>
          <a:p>
            <a:fld id="{251200A5-FE16-3D46-9627-1D56E3B73742}" type="slidenum">
              <a:rPr lang="en-GB" altLang="en-TH"/>
              <a:pPr/>
              <a:t>‹#›</a:t>
            </a:fld>
            <a:endParaRPr lang="en-GB" altLang="en-TH"/>
          </a:p>
        </p:txBody>
      </p:sp>
    </p:spTree>
    <p:extLst>
      <p:ext uri="{BB962C8B-B14F-4D97-AF65-F5344CB8AC3E}">
        <p14:creationId xmlns:p14="http://schemas.microsoft.com/office/powerpoint/2010/main" val="621196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1182-72C6-D243-97F2-668F52926A36}"/>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23F01A13-69D2-4B44-8884-1C2398139241}"/>
              </a:ext>
            </a:extLst>
          </p:cNvPr>
          <p:cNvSpPr>
            <a:spLocks noGrp="1"/>
          </p:cNvSpPr>
          <p:nvPr>
            <p:ph type="dt" sz="half" idx="10"/>
          </p:nvPr>
        </p:nvSpPr>
        <p:spPr/>
        <p:txBody>
          <a:bodyPr/>
          <a:lstStyle>
            <a:lvl1pPr>
              <a:defRPr/>
            </a:lvl1pPr>
          </a:lstStyle>
          <a:p>
            <a:endParaRPr lang="en-GB" altLang="en-TH"/>
          </a:p>
        </p:txBody>
      </p:sp>
      <p:sp>
        <p:nvSpPr>
          <p:cNvPr id="4" name="Footer Placeholder 3">
            <a:extLst>
              <a:ext uri="{FF2B5EF4-FFF2-40B4-BE49-F238E27FC236}">
                <a16:creationId xmlns:a16="http://schemas.microsoft.com/office/drawing/2014/main" id="{1F8E66EE-F885-564F-97ED-412F70FEB933}"/>
              </a:ext>
            </a:extLst>
          </p:cNvPr>
          <p:cNvSpPr>
            <a:spLocks noGrp="1"/>
          </p:cNvSpPr>
          <p:nvPr>
            <p:ph type="ftr" sz="quarter" idx="11"/>
          </p:nvPr>
        </p:nvSpPr>
        <p:spPr/>
        <p:txBody>
          <a:bodyPr/>
          <a:lstStyle>
            <a:lvl1pPr>
              <a:defRPr/>
            </a:lvl1pPr>
          </a:lstStyle>
          <a:p>
            <a:endParaRPr lang="en-GB" altLang="en-TH"/>
          </a:p>
        </p:txBody>
      </p:sp>
      <p:sp>
        <p:nvSpPr>
          <p:cNvPr id="5" name="Slide Number Placeholder 4">
            <a:extLst>
              <a:ext uri="{FF2B5EF4-FFF2-40B4-BE49-F238E27FC236}">
                <a16:creationId xmlns:a16="http://schemas.microsoft.com/office/drawing/2014/main" id="{45E9EA9B-4D72-D44B-ADE8-A9D1F41913E8}"/>
              </a:ext>
            </a:extLst>
          </p:cNvPr>
          <p:cNvSpPr>
            <a:spLocks noGrp="1"/>
          </p:cNvSpPr>
          <p:nvPr>
            <p:ph type="sldNum" sz="quarter" idx="12"/>
          </p:nvPr>
        </p:nvSpPr>
        <p:spPr/>
        <p:txBody>
          <a:bodyPr/>
          <a:lstStyle>
            <a:lvl1pPr>
              <a:defRPr/>
            </a:lvl1pPr>
          </a:lstStyle>
          <a:p>
            <a:fld id="{53461384-FDC5-F34C-BDED-5FFCC80E97A2}" type="slidenum">
              <a:rPr lang="en-GB" altLang="en-TH"/>
              <a:pPr/>
              <a:t>‹#›</a:t>
            </a:fld>
            <a:endParaRPr lang="en-GB" altLang="en-TH"/>
          </a:p>
        </p:txBody>
      </p:sp>
    </p:spTree>
    <p:extLst>
      <p:ext uri="{BB962C8B-B14F-4D97-AF65-F5344CB8AC3E}">
        <p14:creationId xmlns:p14="http://schemas.microsoft.com/office/powerpoint/2010/main" val="414420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51807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EAB96F-EA21-6A4D-9106-611F284A6B96}"/>
              </a:ext>
            </a:extLst>
          </p:cNvPr>
          <p:cNvSpPr>
            <a:spLocks noGrp="1"/>
          </p:cNvSpPr>
          <p:nvPr>
            <p:ph type="dt" sz="half" idx="10"/>
          </p:nvPr>
        </p:nvSpPr>
        <p:spPr/>
        <p:txBody>
          <a:bodyPr/>
          <a:lstStyle>
            <a:lvl1pPr>
              <a:defRPr/>
            </a:lvl1pPr>
          </a:lstStyle>
          <a:p>
            <a:endParaRPr lang="en-GB" altLang="en-TH"/>
          </a:p>
        </p:txBody>
      </p:sp>
      <p:sp>
        <p:nvSpPr>
          <p:cNvPr id="3" name="Footer Placeholder 2">
            <a:extLst>
              <a:ext uri="{FF2B5EF4-FFF2-40B4-BE49-F238E27FC236}">
                <a16:creationId xmlns:a16="http://schemas.microsoft.com/office/drawing/2014/main" id="{F9A3F996-4F72-2D49-A273-BA8225C13660}"/>
              </a:ext>
            </a:extLst>
          </p:cNvPr>
          <p:cNvSpPr>
            <a:spLocks noGrp="1"/>
          </p:cNvSpPr>
          <p:nvPr>
            <p:ph type="ftr" sz="quarter" idx="11"/>
          </p:nvPr>
        </p:nvSpPr>
        <p:spPr/>
        <p:txBody>
          <a:bodyPr/>
          <a:lstStyle>
            <a:lvl1pPr>
              <a:defRPr/>
            </a:lvl1pPr>
          </a:lstStyle>
          <a:p>
            <a:endParaRPr lang="en-GB" altLang="en-TH"/>
          </a:p>
        </p:txBody>
      </p:sp>
      <p:sp>
        <p:nvSpPr>
          <p:cNvPr id="4" name="Slide Number Placeholder 3">
            <a:extLst>
              <a:ext uri="{FF2B5EF4-FFF2-40B4-BE49-F238E27FC236}">
                <a16:creationId xmlns:a16="http://schemas.microsoft.com/office/drawing/2014/main" id="{3A73F8C4-3080-E542-A035-02B8B3416536}"/>
              </a:ext>
            </a:extLst>
          </p:cNvPr>
          <p:cNvSpPr>
            <a:spLocks noGrp="1"/>
          </p:cNvSpPr>
          <p:nvPr>
            <p:ph type="sldNum" sz="quarter" idx="12"/>
          </p:nvPr>
        </p:nvSpPr>
        <p:spPr/>
        <p:txBody>
          <a:bodyPr/>
          <a:lstStyle>
            <a:lvl1pPr>
              <a:defRPr/>
            </a:lvl1pPr>
          </a:lstStyle>
          <a:p>
            <a:fld id="{C3D145F1-21F4-0C47-A912-001DF178EDC6}" type="slidenum">
              <a:rPr lang="en-GB" altLang="en-TH"/>
              <a:pPr/>
              <a:t>‹#›</a:t>
            </a:fld>
            <a:endParaRPr lang="en-GB" altLang="en-TH"/>
          </a:p>
        </p:txBody>
      </p:sp>
    </p:spTree>
    <p:extLst>
      <p:ext uri="{BB962C8B-B14F-4D97-AF65-F5344CB8AC3E}">
        <p14:creationId xmlns:p14="http://schemas.microsoft.com/office/powerpoint/2010/main" val="15696932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9F98-03BD-5946-A841-5AC75EFC134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0E7FC229-7864-5340-9EAD-E364918B517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75EAD8E8-9B2F-B844-876F-098A5114EDB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E09CF-CC47-FC48-9C07-25F3B2AF7FB5}"/>
              </a:ext>
            </a:extLst>
          </p:cNvPr>
          <p:cNvSpPr>
            <a:spLocks noGrp="1"/>
          </p:cNvSpPr>
          <p:nvPr>
            <p:ph type="dt" sz="half" idx="10"/>
          </p:nvPr>
        </p:nvSpPr>
        <p:spPr/>
        <p:txBody>
          <a:bodyPr/>
          <a:lstStyle>
            <a:lvl1pPr>
              <a:defRPr/>
            </a:lvl1pPr>
          </a:lstStyle>
          <a:p>
            <a:endParaRPr lang="en-GB" altLang="en-TH"/>
          </a:p>
        </p:txBody>
      </p:sp>
      <p:sp>
        <p:nvSpPr>
          <p:cNvPr id="6" name="Footer Placeholder 5">
            <a:extLst>
              <a:ext uri="{FF2B5EF4-FFF2-40B4-BE49-F238E27FC236}">
                <a16:creationId xmlns:a16="http://schemas.microsoft.com/office/drawing/2014/main" id="{7E5B7A20-307C-5246-9367-6128F2317363}"/>
              </a:ext>
            </a:extLst>
          </p:cNvPr>
          <p:cNvSpPr>
            <a:spLocks noGrp="1"/>
          </p:cNvSpPr>
          <p:nvPr>
            <p:ph type="ftr" sz="quarter" idx="11"/>
          </p:nvPr>
        </p:nvSpPr>
        <p:spPr/>
        <p:txBody>
          <a:bodyPr/>
          <a:lstStyle>
            <a:lvl1pPr>
              <a:defRPr/>
            </a:lvl1pPr>
          </a:lstStyle>
          <a:p>
            <a:endParaRPr lang="en-GB" altLang="en-TH"/>
          </a:p>
        </p:txBody>
      </p:sp>
      <p:sp>
        <p:nvSpPr>
          <p:cNvPr id="7" name="Slide Number Placeholder 6">
            <a:extLst>
              <a:ext uri="{FF2B5EF4-FFF2-40B4-BE49-F238E27FC236}">
                <a16:creationId xmlns:a16="http://schemas.microsoft.com/office/drawing/2014/main" id="{D5A37676-1284-6744-84C0-3C542086E715}"/>
              </a:ext>
            </a:extLst>
          </p:cNvPr>
          <p:cNvSpPr>
            <a:spLocks noGrp="1"/>
          </p:cNvSpPr>
          <p:nvPr>
            <p:ph type="sldNum" sz="quarter" idx="12"/>
          </p:nvPr>
        </p:nvSpPr>
        <p:spPr/>
        <p:txBody>
          <a:bodyPr/>
          <a:lstStyle>
            <a:lvl1pPr>
              <a:defRPr/>
            </a:lvl1pPr>
          </a:lstStyle>
          <a:p>
            <a:fld id="{8F17A1C9-480B-B343-A175-A6DDE5823997}" type="slidenum">
              <a:rPr lang="en-GB" altLang="en-TH"/>
              <a:pPr/>
              <a:t>‹#›</a:t>
            </a:fld>
            <a:endParaRPr lang="en-GB" altLang="en-TH"/>
          </a:p>
        </p:txBody>
      </p:sp>
    </p:spTree>
    <p:extLst>
      <p:ext uri="{BB962C8B-B14F-4D97-AF65-F5344CB8AC3E}">
        <p14:creationId xmlns:p14="http://schemas.microsoft.com/office/powerpoint/2010/main" val="33319968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F4D6-45C4-5244-88B1-09A4F6E8349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E06EC21-1705-734A-9CBF-039B5AEE9ED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066B1930-84CD-E94B-9807-762C0D2F0A3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76001-0D4F-7240-9399-2D2BC1AB5C60}"/>
              </a:ext>
            </a:extLst>
          </p:cNvPr>
          <p:cNvSpPr>
            <a:spLocks noGrp="1"/>
          </p:cNvSpPr>
          <p:nvPr>
            <p:ph type="dt" sz="half" idx="10"/>
          </p:nvPr>
        </p:nvSpPr>
        <p:spPr/>
        <p:txBody>
          <a:bodyPr/>
          <a:lstStyle>
            <a:lvl1pPr>
              <a:defRPr/>
            </a:lvl1pPr>
          </a:lstStyle>
          <a:p>
            <a:endParaRPr lang="en-GB" altLang="en-TH"/>
          </a:p>
        </p:txBody>
      </p:sp>
      <p:sp>
        <p:nvSpPr>
          <p:cNvPr id="6" name="Footer Placeholder 5">
            <a:extLst>
              <a:ext uri="{FF2B5EF4-FFF2-40B4-BE49-F238E27FC236}">
                <a16:creationId xmlns:a16="http://schemas.microsoft.com/office/drawing/2014/main" id="{136BD3BC-73D8-E144-887B-876FD6932AC9}"/>
              </a:ext>
            </a:extLst>
          </p:cNvPr>
          <p:cNvSpPr>
            <a:spLocks noGrp="1"/>
          </p:cNvSpPr>
          <p:nvPr>
            <p:ph type="ftr" sz="quarter" idx="11"/>
          </p:nvPr>
        </p:nvSpPr>
        <p:spPr/>
        <p:txBody>
          <a:bodyPr/>
          <a:lstStyle>
            <a:lvl1pPr>
              <a:defRPr/>
            </a:lvl1pPr>
          </a:lstStyle>
          <a:p>
            <a:endParaRPr lang="en-GB" altLang="en-TH"/>
          </a:p>
        </p:txBody>
      </p:sp>
      <p:sp>
        <p:nvSpPr>
          <p:cNvPr id="7" name="Slide Number Placeholder 6">
            <a:extLst>
              <a:ext uri="{FF2B5EF4-FFF2-40B4-BE49-F238E27FC236}">
                <a16:creationId xmlns:a16="http://schemas.microsoft.com/office/drawing/2014/main" id="{8E7E0867-3860-9D45-BF5F-6753BEC949B7}"/>
              </a:ext>
            </a:extLst>
          </p:cNvPr>
          <p:cNvSpPr>
            <a:spLocks noGrp="1"/>
          </p:cNvSpPr>
          <p:nvPr>
            <p:ph type="sldNum" sz="quarter" idx="12"/>
          </p:nvPr>
        </p:nvSpPr>
        <p:spPr/>
        <p:txBody>
          <a:bodyPr/>
          <a:lstStyle>
            <a:lvl1pPr>
              <a:defRPr/>
            </a:lvl1pPr>
          </a:lstStyle>
          <a:p>
            <a:fld id="{222237F3-E887-3942-858C-9CAE2603090C}" type="slidenum">
              <a:rPr lang="en-GB" altLang="en-TH"/>
              <a:pPr/>
              <a:t>‹#›</a:t>
            </a:fld>
            <a:endParaRPr lang="en-GB" altLang="en-TH"/>
          </a:p>
        </p:txBody>
      </p:sp>
    </p:spTree>
    <p:extLst>
      <p:ext uri="{BB962C8B-B14F-4D97-AF65-F5344CB8AC3E}">
        <p14:creationId xmlns:p14="http://schemas.microsoft.com/office/powerpoint/2010/main" val="38512980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D655-5345-5340-A500-172B6F2B1AC1}"/>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80C953-C367-4147-A909-89CBF9F4B4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A2E7CB8-5C50-7441-AF0F-2B749FF3CDEF}"/>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4E554C5A-D487-B541-A955-E14E936AF9C4}"/>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8CFEFDD4-C8C4-DE4D-8BD4-9F1FD344919B}"/>
              </a:ext>
            </a:extLst>
          </p:cNvPr>
          <p:cNvSpPr>
            <a:spLocks noGrp="1"/>
          </p:cNvSpPr>
          <p:nvPr>
            <p:ph type="sldNum" sz="quarter" idx="12"/>
          </p:nvPr>
        </p:nvSpPr>
        <p:spPr/>
        <p:txBody>
          <a:bodyPr/>
          <a:lstStyle>
            <a:lvl1pPr>
              <a:defRPr/>
            </a:lvl1pPr>
          </a:lstStyle>
          <a:p>
            <a:fld id="{F6CA396E-3800-5044-9570-347EBC2F7581}" type="slidenum">
              <a:rPr lang="en-GB" altLang="en-TH"/>
              <a:pPr/>
              <a:t>‹#›</a:t>
            </a:fld>
            <a:endParaRPr lang="en-GB" altLang="en-TH"/>
          </a:p>
        </p:txBody>
      </p:sp>
    </p:spTree>
    <p:extLst>
      <p:ext uri="{BB962C8B-B14F-4D97-AF65-F5344CB8AC3E}">
        <p14:creationId xmlns:p14="http://schemas.microsoft.com/office/powerpoint/2010/main" val="19953583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4078D1-B4CA-2245-91B9-2A472F4C5D0D}"/>
              </a:ext>
            </a:extLst>
          </p:cNvPr>
          <p:cNvSpPr>
            <a:spLocks noGrp="1"/>
          </p:cNvSpPr>
          <p:nvPr>
            <p:ph type="title" orient="vert"/>
          </p:nvPr>
        </p:nvSpPr>
        <p:spPr>
          <a:xfrm>
            <a:off x="8839200" y="381000"/>
            <a:ext cx="2743200" cy="5715000"/>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2949ABD3-E0D1-534B-9595-170BFBD33B67}"/>
              </a:ext>
            </a:extLst>
          </p:cNvPr>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0C94EDC-6693-614A-BA0E-DB359FCEF283}"/>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5558ED72-137F-4345-BD71-3EDF04A20E0D}"/>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4E620DF2-599C-EB4C-976C-FBCF37B10922}"/>
              </a:ext>
            </a:extLst>
          </p:cNvPr>
          <p:cNvSpPr>
            <a:spLocks noGrp="1"/>
          </p:cNvSpPr>
          <p:nvPr>
            <p:ph type="sldNum" sz="quarter" idx="12"/>
          </p:nvPr>
        </p:nvSpPr>
        <p:spPr/>
        <p:txBody>
          <a:bodyPr/>
          <a:lstStyle>
            <a:lvl1pPr>
              <a:defRPr/>
            </a:lvl1pPr>
          </a:lstStyle>
          <a:p>
            <a:fld id="{EA81248A-AEE6-B848-BACF-54F5A36E14BE}" type="slidenum">
              <a:rPr lang="en-GB" altLang="en-TH"/>
              <a:pPr/>
              <a:t>‹#›</a:t>
            </a:fld>
            <a:endParaRPr lang="en-GB" altLang="en-TH"/>
          </a:p>
        </p:txBody>
      </p:sp>
    </p:spTree>
    <p:extLst>
      <p:ext uri="{BB962C8B-B14F-4D97-AF65-F5344CB8AC3E}">
        <p14:creationId xmlns:p14="http://schemas.microsoft.com/office/powerpoint/2010/main" val="272140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353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9026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4.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6.png"/><Relationship Id="rId10" Type="http://schemas.openxmlformats.org/officeDocument/2006/relationships/slideLayout" Target="../slideLayouts/slideLayout43.xml"/><Relationship Id="rId19"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9.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0.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76395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21026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B56075-62C7-E96E-6564-046F66F65E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19EB22-81D5-6F60-48B0-28FE0B8EE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3AB83E-6FEB-C7CB-F65B-6FD5E45D6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BC212-9BBB-274D-AEF7-B712E74AA42C}" type="datetimeFigureOut">
              <a:rPr lang="en-US" smtClean="0"/>
              <a:t>12/7/2024</a:t>
            </a:fld>
            <a:endParaRPr lang="en-US"/>
          </a:p>
        </p:txBody>
      </p:sp>
      <p:sp>
        <p:nvSpPr>
          <p:cNvPr id="5" name="Footer Placeholder 4">
            <a:extLst>
              <a:ext uri="{FF2B5EF4-FFF2-40B4-BE49-F238E27FC236}">
                <a16:creationId xmlns:a16="http://schemas.microsoft.com/office/drawing/2014/main" id="{342331AC-C267-5107-D0EA-583477CBDA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D3E418-6528-4C3E-8B73-F0092393B2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F63FB-BA25-3F40-A387-F2C13897618B}" type="slidenum">
              <a:rPr lang="en-US" smtClean="0"/>
              <a:t>‹#›</a:t>
            </a:fld>
            <a:endParaRPr lang="en-US"/>
          </a:p>
        </p:txBody>
      </p:sp>
    </p:spTree>
    <p:extLst>
      <p:ext uri="{BB962C8B-B14F-4D97-AF65-F5344CB8AC3E}">
        <p14:creationId xmlns:p14="http://schemas.microsoft.com/office/powerpoint/2010/main" val="428981630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cstate="screen">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12/7/2024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2252745975"/>
      </p:ext>
    </p:extLst>
  </p:cSld>
  <p:clrMap bg1="dk1" tx1="lt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12/7/2024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7761399"/>
      </p:ext>
    </p:extLst>
  </p:cSld>
  <p:clrMap bg1="dk1" tx1="lt1" bg2="dk2"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34ADB6E-60F4-054B-B517-2F286E291416}"/>
              </a:ext>
            </a:extLst>
          </p:cNvPr>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TH"/>
              <a:t>Click to edit Master title style</a:t>
            </a:r>
          </a:p>
        </p:txBody>
      </p:sp>
      <p:sp>
        <p:nvSpPr>
          <p:cNvPr id="19459" name="Rectangle 3">
            <a:extLst>
              <a:ext uri="{FF2B5EF4-FFF2-40B4-BE49-F238E27FC236}">
                <a16:creationId xmlns:a16="http://schemas.microsoft.com/office/drawing/2014/main" id="{8B02F63C-8B0D-1F4C-9956-0E046F88FB5F}"/>
              </a:ext>
            </a:extLst>
          </p:cNvPr>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TH"/>
              <a:t>Click to edit Master text styles</a:t>
            </a:r>
          </a:p>
          <a:p>
            <a:pPr lvl="1"/>
            <a:r>
              <a:rPr lang="en-GB" altLang="en-TH"/>
              <a:t>Second level</a:t>
            </a:r>
          </a:p>
          <a:p>
            <a:pPr lvl="2"/>
            <a:r>
              <a:rPr lang="en-GB" altLang="en-TH"/>
              <a:t>Third level</a:t>
            </a:r>
          </a:p>
          <a:p>
            <a:pPr lvl="3"/>
            <a:r>
              <a:rPr lang="en-GB" altLang="en-TH"/>
              <a:t>Fourth level</a:t>
            </a:r>
          </a:p>
          <a:p>
            <a:pPr lvl="4"/>
            <a:r>
              <a:rPr lang="en-GB" altLang="en-TH"/>
              <a:t>Fifth level</a:t>
            </a:r>
          </a:p>
        </p:txBody>
      </p:sp>
      <p:sp>
        <p:nvSpPr>
          <p:cNvPr id="19460" name="Rectangle 4">
            <a:extLst>
              <a:ext uri="{FF2B5EF4-FFF2-40B4-BE49-F238E27FC236}">
                <a16:creationId xmlns:a16="http://schemas.microsoft.com/office/drawing/2014/main" id="{2F1E2A03-8DED-DD42-BF18-5E5E4B7BDA0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GB" altLang="en-TH"/>
          </a:p>
        </p:txBody>
      </p:sp>
      <p:sp>
        <p:nvSpPr>
          <p:cNvPr id="19461" name="Rectangle 5">
            <a:extLst>
              <a:ext uri="{FF2B5EF4-FFF2-40B4-BE49-F238E27FC236}">
                <a16:creationId xmlns:a16="http://schemas.microsoft.com/office/drawing/2014/main" id="{6373813A-D8AC-644C-80B4-F47235620D3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GB" altLang="en-TH"/>
          </a:p>
        </p:txBody>
      </p:sp>
      <p:sp>
        <p:nvSpPr>
          <p:cNvPr id="19462" name="Rectangle 6">
            <a:extLst>
              <a:ext uri="{FF2B5EF4-FFF2-40B4-BE49-F238E27FC236}">
                <a16:creationId xmlns:a16="http://schemas.microsoft.com/office/drawing/2014/main" id="{650196A2-C2B8-994B-9BEC-DC75A32CCE4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3139AF63-4BE3-6A47-8E41-63688084A878}" type="slidenum">
              <a:rPr lang="en-GB" altLang="en-TH"/>
              <a:pPr/>
              <a:t>‹#›</a:t>
            </a:fld>
            <a:endParaRPr lang="en-GB" altLang="en-TH"/>
          </a:p>
        </p:txBody>
      </p:sp>
    </p:spTree>
    <p:extLst>
      <p:ext uri="{BB962C8B-B14F-4D97-AF65-F5344CB8AC3E}">
        <p14:creationId xmlns:p14="http://schemas.microsoft.com/office/powerpoint/2010/main" val="3548143978"/>
      </p:ext>
    </p:extLst>
  </p:cSld>
  <p:clrMap bg1="dk2" tx1="lt1" bg2="dk1" tx2="lt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4ED49E46-D823-4F75-8C19-FCE340330881}"/>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2B964938-B5BE-0A3F-A9F4-9427D0F7C5A0}"/>
              </a:ext>
            </a:extLst>
          </p:cNvPr>
          <p:cNvGrpSpPr/>
          <p:nvPr/>
        </p:nvGrpSpPr>
        <p:grpSpPr>
          <a:xfrm>
            <a:off x="2795200" y="563404"/>
            <a:ext cx="6168449" cy="4523417"/>
            <a:chOff x="370840" y="1230956"/>
            <a:chExt cx="6168449" cy="4523417"/>
          </a:xfrm>
        </p:grpSpPr>
        <p:sp>
          <p:nvSpPr>
            <p:cNvPr id="14" name="TextBox 13">
              <a:extLst>
                <a:ext uri="{FF2B5EF4-FFF2-40B4-BE49-F238E27FC236}">
                  <a16:creationId xmlns:a16="http://schemas.microsoft.com/office/drawing/2014/main" id="{D94CCD02-05CE-ADA5-BF11-8C59A8A2196E}"/>
                </a:ext>
              </a:extLst>
            </p:cNvPr>
            <p:cNvSpPr txBox="1"/>
            <p:nvPr/>
          </p:nvSpPr>
          <p:spPr>
            <a:xfrm>
              <a:off x="370840" y="2960949"/>
              <a:ext cx="5514340" cy="2400657"/>
            </a:xfrm>
            <a:prstGeom prst="rect">
              <a:avLst/>
            </a:prstGeom>
            <a:noFill/>
          </p:spPr>
          <p:txBody>
            <a:bodyPr wrap="square" rtlCol="0">
              <a:spAutoFit/>
              <a:scene3d>
                <a:camera prst="orthographicFront"/>
                <a:lightRig rig="threePt" dir="t"/>
              </a:scene3d>
            </a:bodyPr>
            <a:lstStyle/>
            <a:p>
              <a:pPr marL="0" marR="0" lvl="0" indent="0" algn="r" defTabSz="914400" rtl="0" eaLnBrk="1" fontAlgn="auto" latinLnBrk="0" hangingPunct="1">
                <a:lnSpc>
                  <a:spcPct val="60000"/>
                </a:lnSpc>
                <a:spcBef>
                  <a:spcPts val="0"/>
                </a:spcBef>
                <a:spcAft>
                  <a:spcPts val="0"/>
                </a:spcAft>
                <a:buClrTx/>
                <a:buSzTx/>
                <a:buFontTx/>
                <a:buNone/>
                <a:tabLst/>
                <a:defRPr/>
              </a:pPr>
              <a:r>
                <a:rPr kumimoji="0" lang="en-US" sz="13800" b="1" i="1" u="none" strike="noStrike" kern="1200" cap="none" spc="0" normalizeH="0" baseline="0" noProof="0" dirty="0">
                  <a:ln>
                    <a:noFill/>
                  </a:ln>
                  <a:solidFill>
                    <a:srgbClr val="A02B93">
                      <a:lumMod val="75000"/>
                    </a:srgbClr>
                  </a:solidFill>
                  <a:effectLst/>
                  <a:uLnTx/>
                  <a:uFillTx/>
                  <a:latin typeface="Aharoni" panose="02010803020104030203" pitchFamily="2" charset="-79"/>
                  <a:ea typeface="+mn-ea"/>
                  <a:cs typeface="Aharoni" panose="02010803020104030203" pitchFamily="2" charset="-79"/>
                </a:rPr>
                <a:t>FAITH</a:t>
              </a:r>
            </a:p>
            <a:p>
              <a:pPr marL="0" marR="0" lvl="0" indent="0" algn="l" defTabSz="914400" rtl="0" eaLnBrk="1" fontAlgn="auto" latinLnBrk="0" hangingPunct="1">
                <a:lnSpc>
                  <a:spcPct val="60000"/>
                </a:lnSpc>
                <a:spcBef>
                  <a:spcPts val="0"/>
                </a:spcBef>
                <a:spcAft>
                  <a:spcPts val="0"/>
                </a:spcAft>
                <a:buClrTx/>
                <a:buSzTx/>
                <a:buFontTx/>
                <a:buNone/>
                <a:tabLst/>
                <a:defRPr/>
              </a:pPr>
              <a:r>
                <a:rPr kumimoji="0" lang="en-US" sz="9600" b="1" i="1" u="none" strike="noStrike" kern="1200" cap="none" spc="0" normalizeH="0" baseline="0" noProof="0" dirty="0">
                  <a:ln>
                    <a:noFill/>
                  </a:ln>
                  <a:solidFill>
                    <a:srgbClr val="A02B93">
                      <a:lumMod val="75000"/>
                    </a:srgbClr>
                  </a:solidFill>
                  <a:effectLst/>
                  <a:uLnTx/>
                  <a:uFillTx/>
                  <a:latin typeface="Aharoni" panose="02010803020104030203" pitchFamily="2" charset="-79"/>
                  <a:ea typeface="+mn-ea"/>
                  <a:cs typeface="Aharoni" panose="02010803020104030203" pitchFamily="2" charset="-79"/>
                </a:rPr>
                <a:t>In action</a:t>
              </a:r>
              <a:endParaRPr kumimoji="0" lang="en-US" sz="1800" b="1" i="1" u="none" strike="noStrike" kern="1200" cap="none" spc="0" normalizeH="0" baseline="0" noProof="0" dirty="0">
                <a:ln>
                  <a:noFill/>
                </a:ln>
                <a:solidFill>
                  <a:srgbClr val="A02B93">
                    <a:lumMod val="75000"/>
                  </a:srgbClr>
                </a:solidFill>
                <a:effectLst/>
                <a:uLnTx/>
                <a:uFillTx/>
                <a:latin typeface="Aharoni" panose="02010803020104030203" pitchFamily="2" charset="-79"/>
                <a:ea typeface="+mn-ea"/>
                <a:cs typeface="Aharoni" panose="02010803020104030203" pitchFamily="2" charset="-79"/>
              </a:endParaRPr>
            </a:p>
          </p:txBody>
        </p:sp>
        <p:cxnSp>
          <p:nvCxnSpPr>
            <p:cNvPr id="15" name="Straight Connector 14">
              <a:extLst>
                <a:ext uri="{FF2B5EF4-FFF2-40B4-BE49-F238E27FC236}">
                  <a16:creationId xmlns:a16="http://schemas.microsoft.com/office/drawing/2014/main" id="{3F46DEEA-528F-0622-B4B8-42C2EF6D6A2A}"/>
                </a:ext>
              </a:extLst>
            </p:cNvPr>
            <p:cNvCxnSpPr>
              <a:cxnSpLocks/>
            </p:cNvCxnSpPr>
            <p:nvPr/>
          </p:nvCxnSpPr>
          <p:spPr>
            <a:xfrm>
              <a:off x="1762760" y="2644140"/>
              <a:ext cx="4693920" cy="0"/>
            </a:xfrm>
            <a:prstGeom prst="line">
              <a:avLst/>
            </a:prstGeom>
            <a:solidFill>
              <a:schemeClr val="accent5">
                <a:lumMod val="75000"/>
              </a:schemeClr>
            </a:solidFill>
            <a:ln w="762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457ED8-360A-E523-CB6D-EB89D80ACA3A}"/>
                </a:ext>
              </a:extLst>
            </p:cNvPr>
            <p:cNvCxnSpPr>
              <a:cxnSpLocks/>
            </p:cNvCxnSpPr>
            <p:nvPr/>
          </p:nvCxnSpPr>
          <p:spPr>
            <a:xfrm flipV="1">
              <a:off x="5571713" y="3047472"/>
              <a:ext cx="774541" cy="2185563"/>
            </a:xfrm>
            <a:prstGeom prst="line">
              <a:avLst/>
            </a:prstGeom>
            <a:solidFill>
              <a:schemeClr val="accent5">
                <a:lumMod val="75000"/>
              </a:schemeClr>
            </a:solidFill>
            <a:ln w="762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F73E0D9-9E33-003F-9EAD-7B7709EB5C17}"/>
                </a:ext>
              </a:extLst>
            </p:cNvPr>
            <p:cNvCxnSpPr>
              <a:cxnSpLocks/>
            </p:cNvCxnSpPr>
            <p:nvPr/>
          </p:nvCxnSpPr>
          <p:spPr>
            <a:xfrm>
              <a:off x="595703" y="5133340"/>
              <a:ext cx="5016208" cy="0"/>
            </a:xfrm>
            <a:prstGeom prst="line">
              <a:avLst/>
            </a:prstGeom>
            <a:solidFill>
              <a:schemeClr val="accent5">
                <a:lumMod val="75000"/>
              </a:schemeClr>
            </a:solidFill>
            <a:ln w="762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8" name="Isosceles Triangle 17">
              <a:extLst>
                <a:ext uri="{FF2B5EF4-FFF2-40B4-BE49-F238E27FC236}">
                  <a16:creationId xmlns:a16="http://schemas.microsoft.com/office/drawing/2014/main" id="{7B8252C8-EFDD-45FB-A1F0-BC34B2776466}"/>
                </a:ext>
              </a:extLst>
            </p:cNvPr>
            <p:cNvSpPr/>
            <p:nvPr/>
          </p:nvSpPr>
          <p:spPr>
            <a:xfrm rot="5400000">
              <a:off x="5227207" y="5337066"/>
              <a:ext cx="646433" cy="188182"/>
            </a:xfrm>
            <a:prstGeom prst="triangle">
              <a:avLst>
                <a:gd name="adj" fmla="val 0"/>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02B93">
                    <a:lumMod val="75000"/>
                  </a:srgbClr>
                </a:solidFill>
                <a:effectLst/>
                <a:uLnTx/>
                <a:uFillTx/>
                <a:latin typeface="Aptos" panose="02110004020202020204"/>
                <a:ea typeface="+mn-ea"/>
                <a:cs typeface="+mn-cs"/>
              </a:endParaRPr>
            </a:p>
          </p:txBody>
        </p:sp>
        <p:sp>
          <p:nvSpPr>
            <p:cNvPr id="19" name="Isosceles Triangle 18">
              <a:extLst>
                <a:ext uri="{FF2B5EF4-FFF2-40B4-BE49-F238E27FC236}">
                  <a16:creationId xmlns:a16="http://schemas.microsoft.com/office/drawing/2014/main" id="{2E1DB36C-EA37-454A-2EED-335F2F347965}"/>
                </a:ext>
              </a:extLst>
            </p:cNvPr>
            <p:cNvSpPr/>
            <p:nvPr/>
          </p:nvSpPr>
          <p:spPr>
            <a:xfrm rot="5400000">
              <a:off x="5941866" y="2891961"/>
              <a:ext cx="869736" cy="311022"/>
            </a:xfrm>
            <a:prstGeom prst="triangle">
              <a:avLst>
                <a:gd name="adj" fmla="val 0"/>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02B93">
                    <a:lumMod val="75000"/>
                  </a:srgbClr>
                </a:solidFill>
                <a:effectLst/>
                <a:uLnTx/>
                <a:uFillTx/>
                <a:latin typeface="Aptos" panose="02110004020202020204"/>
                <a:ea typeface="+mn-ea"/>
                <a:cs typeface="+mn-cs"/>
              </a:endParaRPr>
            </a:p>
          </p:txBody>
        </p:sp>
        <p:sp>
          <p:nvSpPr>
            <p:cNvPr id="21" name="Isosceles Triangle 20">
              <a:extLst>
                <a:ext uri="{FF2B5EF4-FFF2-40B4-BE49-F238E27FC236}">
                  <a16:creationId xmlns:a16="http://schemas.microsoft.com/office/drawing/2014/main" id="{180B800B-95AC-1277-926E-20ACA556659C}"/>
                </a:ext>
              </a:extLst>
            </p:cNvPr>
            <p:cNvSpPr>
              <a:spLocks noChangeAspect="1"/>
            </p:cNvSpPr>
            <p:nvPr/>
          </p:nvSpPr>
          <p:spPr>
            <a:xfrm rot="16200000" flipV="1">
              <a:off x="5617571" y="1692125"/>
              <a:ext cx="1382887" cy="460549"/>
            </a:xfrm>
            <a:prstGeom prst="triangle">
              <a:avLst>
                <a:gd name="adj" fmla="val 0"/>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02B93">
                    <a:lumMod val="75000"/>
                  </a:srgbClr>
                </a:solidFill>
                <a:effectLst/>
                <a:uLnTx/>
                <a:uFillTx/>
                <a:latin typeface="Aptos" panose="02110004020202020204"/>
                <a:ea typeface="+mn-ea"/>
                <a:cs typeface="+mn-cs"/>
              </a:endParaRPr>
            </a:p>
          </p:txBody>
        </p:sp>
      </p:grpSp>
      <p:sp>
        <p:nvSpPr>
          <p:cNvPr id="23" name="TextBox 22">
            <a:extLst>
              <a:ext uri="{FF2B5EF4-FFF2-40B4-BE49-F238E27FC236}">
                <a16:creationId xmlns:a16="http://schemas.microsoft.com/office/drawing/2014/main" id="{51291F19-2241-C06F-6673-D9720E0C7722}"/>
              </a:ext>
            </a:extLst>
          </p:cNvPr>
          <p:cNvSpPr txBox="1"/>
          <p:nvPr/>
        </p:nvSpPr>
        <p:spPr>
          <a:xfrm>
            <a:off x="2112902" y="563404"/>
            <a:ext cx="7112852" cy="1578894"/>
          </a:xfrm>
          <a:prstGeom prst="rect">
            <a:avLst/>
          </a:prstGeom>
          <a:noFill/>
        </p:spPr>
        <p:txBody>
          <a:bodyPr wrap="square" rtlCol="0">
            <a:spAutoFit/>
            <a:scene3d>
              <a:camera prst="orthographicFront"/>
              <a:lightRig rig="threePt" dir="t"/>
            </a:scene3d>
          </a:bodyPr>
          <a:lstStyle/>
          <a:p>
            <a:pPr marL="0" marR="0" lvl="0" indent="0" algn="ctr" defTabSz="914400" rtl="0" eaLnBrk="1" fontAlgn="auto" latinLnBrk="0" hangingPunct="1">
              <a:lnSpc>
                <a:spcPct val="60000"/>
              </a:lnSpc>
              <a:spcBef>
                <a:spcPts val="0"/>
              </a:spcBef>
              <a:spcAft>
                <a:spcPts val="0"/>
              </a:spcAft>
              <a:buClrTx/>
              <a:buSzTx/>
              <a:buFontTx/>
              <a:buNone/>
              <a:tabLst/>
              <a:defRPr/>
            </a:pPr>
            <a:r>
              <a:rPr kumimoji="0" lang="en-US" sz="13800" b="0" i="0" u="none" strike="noStrike" kern="1200" cap="none" spc="0" normalizeH="0" baseline="0" noProof="0" dirty="0">
                <a:ln>
                  <a:noFill/>
                </a:ln>
                <a:solidFill>
                  <a:srgbClr val="A02B93">
                    <a:lumMod val="75000"/>
                  </a:srgbClr>
                </a:solidFill>
                <a:effectLst/>
                <a:uLnTx/>
                <a:uFillTx/>
                <a:latin typeface="Aharoni" panose="02010803020104030203" pitchFamily="2" charset="-79"/>
                <a:ea typeface="+mn-ea"/>
                <a:cs typeface="Aharoni" panose="02010803020104030203" pitchFamily="2" charset="-79"/>
              </a:rPr>
              <a:t>James</a:t>
            </a:r>
          </a:p>
        </p:txBody>
      </p:sp>
      <p:sp>
        <p:nvSpPr>
          <p:cNvPr id="4" name="TextBox 3">
            <a:extLst>
              <a:ext uri="{FF2B5EF4-FFF2-40B4-BE49-F238E27FC236}">
                <a16:creationId xmlns:a16="http://schemas.microsoft.com/office/drawing/2014/main" id="{4275D300-9A15-E563-FD9C-FD06E4201943}"/>
              </a:ext>
            </a:extLst>
          </p:cNvPr>
          <p:cNvSpPr txBox="1"/>
          <p:nvPr/>
        </p:nvSpPr>
        <p:spPr>
          <a:xfrm>
            <a:off x="648586" y="5028380"/>
            <a:ext cx="10504968"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Rounded MT Bold" panose="020F0704030504030204" pitchFamily="34" charset="77"/>
                <a:ea typeface="+mn-ea"/>
                <a:cs typeface="+mn-cs"/>
              </a:rPr>
              <a:t>James 4:1-12</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solidFill>
                  <a:prstClr val="black"/>
                </a:solidFill>
                <a:latin typeface="Arial Rounded MT Bold" panose="020F0704030504030204" pitchFamily="34" charset="77"/>
              </a:rPr>
              <a:t>Gotta Serve Somebody</a:t>
            </a:r>
            <a:endParaRPr kumimoji="0" lang="en-US" sz="5400" b="1" i="0" u="none" strike="noStrike" kern="1200" cap="none" spc="0" normalizeH="0" baseline="0" noProof="0" dirty="0">
              <a:ln>
                <a:noFill/>
              </a:ln>
              <a:solidFill>
                <a:prstClr val="black"/>
              </a:solidFill>
              <a:effectLst/>
              <a:uLnTx/>
              <a:uFillTx/>
              <a:latin typeface="Arial Rounded MT Bold" panose="020F0704030504030204" pitchFamily="34" charset="77"/>
              <a:ea typeface="+mn-ea"/>
              <a:cs typeface="+mn-cs"/>
            </a:endParaRPr>
          </a:p>
        </p:txBody>
      </p:sp>
    </p:spTree>
    <p:extLst>
      <p:ext uri="{BB962C8B-B14F-4D97-AF65-F5344CB8AC3E}">
        <p14:creationId xmlns:p14="http://schemas.microsoft.com/office/powerpoint/2010/main" val="439887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C480D0-0B9A-A70F-9618-3F4F940CB1F3}"/>
              </a:ext>
            </a:extLst>
          </p:cNvPr>
          <p:cNvSpPr txBox="1"/>
          <p:nvPr/>
        </p:nvSpPr>
        <p:spPr>
          <a:xfrm>
            <a:off x="556054" y="284205"/>
            <a:ext cx="11244649" cy="5078313"/>
          </a:xfrm>
          <a:prstGeom prst="rect">
            <a:avLst/>
          </a:prstGeom>
          <a:noFill/>
        </p:spPr>
        <p:txBody>
          <a:bodyPr wrap="square" rtlCol="0">
            <a:spAutoFit/>
          </a:bodyPr>
          <a:lstStyle/>
          <a:p>
            <a:pPr algn="just"/>
            <a:r>
              <a:rPr lang="en-SG" sz="3600" b="1" i="0" baseline="30000" dirty="0">
                <a:solidFill>
                  <a:srgbClr val="000000"/>
                </a:solidFill>
                <a:effectLst/>
                <a:latin typeface="system-ui"/>
              </a:rPr>
              <a:t>6 </a:t>
            </a:r>
            <a:r>
              <a:rPr lang="en-SG" sz="3600" b="1" i="0" dirty="0">
                <a:solidFill>
                  <a:srgbClr val="000000"/>
                </a:solidFill>
                <a:effectLst/>
                <a:latin typeface="system-ui"/>
              </a:rPr>
              <a:t>But he gives more grace. Therefore it says, “God opposes the proud but gives grace to the humble.” </a:t>
            </a:r>
            <a:r>
              <a:rPr lang="en-SG" sz="3600" b="1" i="0" baseline="30000" dirty="0">
                <a:solidFill>
                  <a:srgbClr val="000000"/>
                </a:solidFill>
                <a:effectLst/>
                <a:latin typeface="system-ui"/>
              </a:rPr>
              <a:t>7 </a:t>
            </a:r>
            <a:r>
              <a:rPr lang="en-SG" sz="3600" b="1" i="0" dirty="0">
                <a:solidFill>
                  <a:srgbClr val="000000"/>
                </a:solidFill>
                <a:effectLst/>
                <a:latin typeface="system-ui"/>
              </a:rPr>
              <a:t>Submit yourselves therefore to God. Resist the devil, and he will flee from you. </a:t>
            </a:r>
            <a:r>
              <a:rPr lang="en-SG" sz="3600" b="1" i="0" baseline="30000" dirty="0">
                <a:solidFill>
                  <a:srgbClr val="000000"/>
                </a:solidFill>
                <a:effectLst/>
                <a:latin typeface="system-ui"/>
              </a:rPr>
              <a:t>8 </a:t>
            </a:r>
            <a:r>
              <a:rPr lang="en-SG" sz="3600" b="1" i="0" dirty="0">
                <a:solidFill>
                  <a:srgbClr val="000000"/>
                </a:solidFill>
                <a:effectLst/>
                <a:latin typeface="system-ui"/>
              </a:rPr>
              <a:t>Draw near to God, and he will draw near to you. Cleanse your hands, you sinners, and purify your hearts, you double-minded. </a:t>
            </a:r>
            <a:r>
              <a:rPr lang="en-SG" sz="3600" b="1" i="0" baseline="30000" dirty="0">
                <a:solidFill>
                  <a:srgbClr val="000000"/>
                </a:solidFill>
                <a:effectLst/>
                <a:latin typeface="system-ui"/>
              </a:rPr>
              <a:t>9 </a:t>
            </a:r>
            <a:r>
              <a:rPr lang="en-SG" sz="3600" b="1" i="0" dirty="0">
                <a:solidFill>
                  <a:srgbClr val="000000"/>
                </a:solidFill>
                <a:effectLst/>
                <a:latin typeface="system-ui"/>
              </a:rPr>
              <a:t>Be wretched and mourn and weep. Let your laughter be turned to mourning and your joy to gloom. </a:t>
            </a:r>
            <a:r>
              <a:rPr lang="en-SG" sz="3600" b="1" i="0" baseline="30000" dirty="0">
                <a:solidFill>
                  <a:srgbClr val="000000"/>
                </a:solidFill>
                <a:effectLst/>
                <a:latin typeface="system-ui"/>
              </a:rPr>
              <a:t>10 </a:t>
            </a:r>
            <a:r>
              <a:rPr lang="en-SG" sz="3600" b="1" i="0" dirty="0">
                <a:solidFill>
                  <a:srgbClr val="000000"/>
                </a:solidFill>
                <a:effectLst/>
                <a:latin typeface="system-ui"/>
              </a:rPr>
              <a:t>Humble yourselves before the Lord, and he will exalt you.</a:t>
            </a:r>
            <a:endParaRPr lang="en-US" sz="3600" b="1" dirty="0"/>
          </a:p>
        </p:txBody>
      </p:sp>
    </p:spTree>
    <p:extLst>
      <p:ext uri="{BB962C8B-B14F-4D97-AF65-F5344CB8AC3E}">
        <p14:creationId xmlns:p14="http://schemas.microsoft.com/office/powerpoint/2010/main" val="1083144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F12FC-98C0-1329-E310-C150DD6AF8E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9B9ADEE-960F-15FD-CBD9-4302F834CE7C}"/>
              </a:ext>
            </a:extLst>
          </p:cNvPr>
          <p:cNvSpPr txBox="1"/>
          <p:nvPr/>
        </p:nvSpPr>
        <p:spPr>
          <a:xfrm>
            <a:off x="1556951" y="432486"/>
            <a:ext cx="88721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James 4:1-12</a:t>
            </a:r>
          </a:p>
        </p:txBody>
      </p:sp>
      <p:sp>
        <p:nvSpPr>
          <p:cNvPr id="3" name="TextBox 2">
            <a:extLst>
              <a:ext uri="{FF2B5EF4-FFF2-40B4-BE49-F238E27FC236}">
                <a16:creationId xmlns:a16="http://schemas.microsoft.com/office/drawing/2014/main" id="{79C281C3-4A57-DA40-20BA-E8B963CAFCA9}"/>
              </a:ext>
            </a:extLst>
          </p:cNvPr>
          <p:cNvSpPr txBox="1"/>
          <p:nvPr/>
        </p:nvSpPr>
        <p:spPr>
          <a:xfrm>
            <a:off x="1804086" y="1161535"/>
            <a:ext cx="9144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Vs 6 – He gives more grace to the humble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prstClr val="black"/>
              </a:solidFill>
              <a:latin typeface="Century Gothic" panose="020B0502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2103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E8233-17AB-0E4F-FAEB-B3DD8917147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F2A5446-52F6-E6CB-1B14-21CA1DCBE128}"/>
              </a:ext>
            </a:extLst>
          </p:cNvPr>
          <p:cNvSpPr txBox="1"/>
          <p:nvPr/>
        </p:nvSpPr>
        <p:spPr>
          <a:xfrm>
            <a:off x="1556951" y="432486"/>
            <a:ext cx="88721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James 4:1-12</a:t>
            </a:r>
          </a:p>
        </p:txBody>
      </p:sp>
      <p:sp>
        <p:nvSpPr>
          <p:cNvPr id="3" name="TextBox 2">
            <a:extLst>
              <a:ext uri="{FF2B5EF4-FFF2-40B4-BE49-F238E27FC236}">
                <a16:creationId xmlns:a16="http://schemas.microsoft.com/office/drawing/2014/main" id="{F52BE5BB-8219-32E6-66D8-303B0AF57063}"/>
              </a:ext>
            </a:extLst>
          </p:cNvPr>
          <p:cNvSpPr txBox="1"/>
          <p:nvPr/>
        </p:nvSpPr>
        <p:spPr>
          <a:xfrm>
            <a:off x="1804086" y="1161535"/>
            <a:ext cx="9144000"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u="sng" dirty="0">
                <a:solidFill>
                  <a:prstClr val="black"/>
                </a:solidFill>
                <a:latin typeface="Century Gothic" panose="020B0502020202020204"/>
              </a:rPr>
              <a:t>4 things we must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prstClr val="black"/>
              </a:solidFill>
              <a:effectLst/>
              <a:uLnTx/>
              <a:uFillTx/>
              <a:latin typeface="Century Gothic" panose="020B0502020202020204"/>
              <a:ea typeface="+mn-ea"/>
              <a:cs typeface="+mn-cs"/>
            </a:endParaRPr>
          </a:p>
          <a:p>
            <a:pPr marL="514350" indent="-514350">
              <a:buAutoNum type="arabicParenR"/>
            </a:pPr>
            <a:r>
              <a:rPr lang="en-US" sz="3200" b="1" dirty="0">
                <a:solidFill>
                  <a:prstClr val="black"/>
                </a:solidFill>
                <a:latin typeface="Century Gothic" panose="020B0502020202020204"/>
              </a:rPr>
              <a:t>Submit to God (vs 7a). </a:t>
            </a:r>
          </a:p>
          <a:p>
            <a:r>
              <a:rPr lang="en-US" sz="3200" b="1" dirty="0">
                <a:solidFill>
                  <a:prstClr val="black"/>
                </a:solidFill>
                <a:latin typeface="Century Gothic" panose="020B0502020202020204"/>
              </a:rPr>
              <a:t>“Submit” in Greek </a:t>
            </a:r>
            <a:r>
              <a:rPr lang="en-US" sz="3200" b="1" i="1" dirty="0" err="1">
                <a:solidFill>
                  <a:prstClr val="black"/>
                </a:solidFill>
                <a:latin typeface="Century Gothic" panose="020B0502020202020204"/>
              </a:rPr>
              <a:t>hypotassō</a:t>
            </a:r>
            <a:r>
              <a:rPr lang="en-US" sz="3200" b="1" dirty="0">
                <a:solidFill>
                  <a:prstClr val="black"/>
                </a:solidFill>
                <a:latin typeface="Century Gothic" panose="020B0502020202020204"/>
              </a:rPr>
              <a:t> - "be subject, to yield". </a:t>
            </a:r>
          </a:p>
          <a:p>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r>
              <a:rPr lang="en-US" sz="3200" b="1" dirty="0">
                <a:solidFill>
                  <a:prstClr val="black"/>
                </a:solidFill>
                <a:latin typeface="Century Gothic" panose="020B0502020202020204"/>
              </a:rPr>
              <a:t>2) Resist the devil (vs 7b) - </a:t>
            </a:r>
            <a:r>
              <a:rPr lang="en-US" sz="3200" b="1" dirty="0" err="1">
                <a:solidFill>
                  <a:prstClr val="black"/>
                </a:solidFill>
                <a:latin typeface="Century Gothic" panose="020B0502020202020204"/>
              </a:rPr>
              <a:t>cf</a:t>
            </a:r>
            <a:r>
              <a:rPr lang="en-US" sz="3200" b="1" dirty="0">
                <a:solidFill>
                  <a:prstClr val="black"/>
                </a:solidFill>
                <a:latin typeface="Century Gothic" panose="020B0502020202020204"/>
              </a:rPr>
              <a:t> Matt. 4:1-10.</a:t>
            </a:r>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entury Gothic" panose="020B0502020202020204"/>
              </a:rPr>
              <a:t>3) Draw near to God (vs 8a)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entury Gothic" panose="020B0502020202020204"/>
              </a:rPr>
              <a:t>4) Weep and mourn over our sins (vs 8b-9)</a:t>
            </a:r>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53130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259EF-94E2-4467-E32C-2D2E54C691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1FC03FF-3223-6A54-8910-DEEFF7A50929}"/>
              </a:ext>
            </a:extLst>
          </p:cNvPr>
          <p:cNvSpPr txBox="1"/>
          <p:nvPr/>
        </p:nvSpPr>
        <p:spPr>
          <a:xfrm>
            <a:off x="556054" y="284205"/>
            <a:ext cx="11244649"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3600" b="1" i="0" u="none" strike="noStrike" kern="1200" cap="none" spc="0" normalizeH="0" baseline="0" noProof="0" dirty="0">
                <a:ln>
                  <a:noFill/>
                </a:ln>
                <a:solidFill>
                  <a:srgbClr val="000000"/>
                </a:solidFill>
                <a:effectLst/>
                <a:uLnTx/>
                <a:uFillTx/>
                <a:latin typeface="system-ui"/>
                <a:ea typeface="+mn-ea"/>
                <a:cs typeface="+mn-cs"/>
              </a:rPr>
              <a:t>Cleanse your hands, you sinners, and purify your hearts, you double-minded. </a:t>
            </a:r>
            <a:r>
              <a:rPr kumimoji="0" lang="en-SG" sz="3600" b="1" i="0" u="none" strike="noStrike" kern="1200" cap="none" spc="0" normalizeH="0" baseline="30000" noProof="0" dirty="0">
                <a:ln>
                  <a:noFill/>
                </a:ln>
                <a:solidFill>
                  <a:srgbClr val="000000"/>
                </a:solidFill>
                <a:effectLst/>
                <a:uLnTx/>
                <a:uFillTx/>
                <a:latin typeface="system-ui"/>
                <a:ea typeface="+mn-ea"/>
                <a:cs typeface="+mn-cs"/>
              </a:rPr>
              <a:t>9 </a:t>
            </a:r>
            <a:r>
              <a:rPr kumimoji="0" lang="en-SG" sz="3600" b="1" i="0" u="none" strike="noStrike" kern="1200" cap="none" spc="0" normalizeH="0" baseline="0" noProof="0" dirty="0">
                <a:ln>
                  <a:noFill/>
                </a:ln>
                <a:solidFill>
                  <a:srgbClr val="000000"/>
                </a:solidFill>
                <a:effectLst/>
                <a:uLnTx/>
                <a:uFillTx/>
                <a:latin typeface="system-ui"/>
                <a:ea typeface="+mn-ea"/>
                <a:cs typeface="+mn-cs"/>
              </a:rPr>
              <a:t>Be wretched and mourn and weep. Let your laughter be turned to mourning and your joy to gloom. </a:t>
            </a:r>
            <a:r>
              <a:rPr kumimoji="0" lang="en-SG" sz="3600" b="1" i="0" u="none" strike="noStrike" kern="1200" cap="none" spc="0" normalizeH="0" baseline="30000" noProof="0" dirty="0">
                <a:ln>
                  <a:noFill/>
                </a:ln>
                <a:solidFill>
                  <a:srgbClr val="000000"/>
                </a:solidFill>
                <a:effectLst/>
                <a:uLnTx/>
                <a:uFillTx/>
                <a:latin typeface="system-ui"/>
                <a:ea typeface="+mn-ea"/>
                <a:cs typeface="+mn-cs"/>
              </a:rPr>
              <a:t>10 </a:t>
            </a:r>
            <a:r>
              <a:rPr kumimoji="0" lang="en-SG" sz="3600" b="1" i="0" u="none" strike="noStrike" kern="1200" cap="none" spc="0" normalizeH="0" baseline="0" noProof="0" dirty="0">
                <a:ln>
                  <a:noFill/>
                </a:ln>
                <a:solidFill>
                  <a:srgbClr val="000000"/>
                </a:solidFill>
                <a:effectLst/>
                <a:uLnTx/>
                <a:uFillTx/>
                <a:latin typeface="system-ui"/>
                <a:ea typeface="+mn-ea"/>
                <a:cs typeface="+mn-cs"/>
              </a:rPr>
              <a:t>Humble yourselves before the Lord, and he will exalt you.</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SG" sz="3600" b="1" dirty="0">
              <a:solidFill>
                <a:srgbClr val="000000"/>
              </a:solidFill>
              <a:latin typeface="system-u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13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D0A335-7561-328C-31C6-462BA6861E91}"/>
              </a:ext>
            </a:extLst>
          </p:cNvPr>
          <p:cNvSpPr>
            <a:spLocks noChangeArrowheads="1"/>
          </p:cNvSpPr>
          <p:nvPr/>
        </p:nvSpPr>
        <p:spPr bwMode="auto">
          <a:xfrm>
            <a:off x="1383956" y="-1"/>
            <a:ext cx="207790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7" name="Picture 2" descr="Psalm 24: 3-4 (ESV)">
            <a:extLst>
              <a:ext uri="{FF2B5EF4-FFF2-40B4-BE49-F238E27FC236}">
                <a16:creationId xmlns:a16="http://schemas.microsoft.com/office/drawing/2014/main" id="{D8B11E3F-7AC0-6906-CA3B-C01C3ECBCBA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99752" y="-1"/>
            <a:ext cx="102756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480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64DE4-C006-9FDF-8A52-B05BD0EC249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5419905-F142-886C-7BA9-0CB93BBF702E}"/>
              </a:ext>
            </a:extLst>
          </p:cNvPr>
          <p:cNvSpPr txBox="1"/>
          <p:nvPr/>
        </p:nvSpPr>
        <p:spPr>
          <a:xfrm>
            <a:off x="556054" y="284205"/>
            <a:ext cx="11244649"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3600" b="1" i="0" u="none" strike="noStrike" kern="1200" cap="none" spc="0" normalizeH="0" baseline="0" noProof="0" dirty="0">
                <a:ln>
                  <a:noFill/>
                </a:ln>
                <a:solidFill>
                  <a:srgbClr val="000000"/>
                </a:solidFill>
                <a:effectLst/>
                <a:uLnTx/>
                <a:uFillTx/>
                <a:latin typeface="system-ui"/>
                <a:ea typeface="+mn-ea"/>
                <a:cs typeface="+mn-cs"/>
              </a:rPr>
              <a:t>Cleanse your hands, you sinners, and purify your hearts, you double-minded. </a:t>
            </a:r>
            <a:r>
              <a:rPr kumimoji="0" lang="en-SG" sz="3600" b="1" i="0" u="none" strike="noStrike" kern="1200" cap="none" spc="0" normalizeH="0" baseline="30000" noProof="0" dirty="0">
                <a:ln>
                  <a:noFill/>
                </a:ln>
                <a:solidFill>
                  <a:srgbClr val="000000"/>
                </a:solidFill>
                <a:effectLst/>
                <a:uLnTx/>
                <a:uFillTx/>
                <a:latin typeface="system-ui"/>
                <a:ea typeface="+mn-ea"/>
                <a:cs typeface="+mn-cs"/>
              </a:rPr>
              <a:t>9 </a:t>
            </a:r>
            <a:r>
              <a:rPr kumimoji="0" lang="en-SG" sz="3600" b="1" i="0" u="none" strike="noStrike" kern="1200" cap="none" spc="0" normalizeH="0" baseline="0" noProof="0" dirty="0">
                <a:ln>
                  <a:noFill/>
                </a:ln>
                <a:solidFill>
                  <a:srgbClr val="000000"/>
                </a:solidFill>
                <a:effectLst/>
                <a:uLnTx/>
                <a:uFillTx/>
                <a:latin typeface="system-ui"/>
                <a:ea typeface="+mn-ea"/>
                <a:cs typeface="+mn-cs"/>
              </a:rPr>
              <a:t>Be wretched and mourn and weep. Let your laughter be turned to mourning and your joy to gloom. </a:t>
            </a:r>
            <a:r>
              <a:rPr kumimoji="0" lang="en-SG" sz="3600" b="1" i="0" u="none" strike="noStrike" kern="1200" cap="none" spc="0" normalizeH="0" baseline="30000" noProof="0" dirty="0">
                <a:ln>
                  <a:noFill/>
                </a:ln>
                <a:solidFill>
                  <a:srgbClr val="000000"/>
                </a:solidFill>
                <a:effectLst/>
                <a:uLnTx/>
                <a:uFillTx/>
                <a:latin typeface="system-ui"/>
                <a:ea typeface="+mn-ea"/>
                <a:cs typeface="+mn-cs"/>
              </a:rPr>
              <a:t>10 </a:t>
            </a:r>
            <a:r>
              <a:rPr kumimoji="0" lang="en-SG" sz="3600" b="1" i="0" u="none" strike="noStrike" kern="1200" cap="none" spc="0" normalizeH="0" baseline="0" noProof="0" dirty="0">
                <a:ln>
                  <a:noFill/>
                </a:ln>
                <a:solidFill>
                  <a:srgbClr val="000000"/>
                </a:solidFill>
                <a:effectLst/>
                <a:uLnTx/>
                <a:uFillTx/>
                <a:latin typeface="system-ui"/>
                <a:ea typeface="+mn-ea"/>
                <a:cs typeface="+mn-cs"/>
              </a:rPr>
              <a:t>Humble yourselves before the Lord, and he will exalt you.</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SG" sz="3600" b="1" dirty="0">
              <a:solidFill>
                <a:srgbClr val="000000"/>
              </a:solidFill>
              <a:latin typeface="system-u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348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4E8454-FB8E-2F22-C721-CA8EBE846B16}"/>
              </a:ext>
            </a:extLst>
          </p:cNvPr>
          <p:cNvSpPr txBox="1"/>
          <p:nvPr/>
        </p:nvSpPr>
        <p:spPr>
          <a:xfrm>
            <a:off x="312008" y="441966"/>
            <a:ext cx="11567984" cy="4555093"/>
          </a:xfrm>
          <a:prstGeom prst="rect">
            <a:avLst/>
          </a:prstGeom>
          <a:noFill/>
        </p:spPr>
        <p:txBody>
          <a:bodyPr wrap="square" rtlCol="0">
            <a:spAutoFit/>
          </a:bodyPr>
          <a:lstStyle/>
          <a:p>
            <a:r>
              <a:rPr lang="en-SG" sz="3400" b="1" i="1" kern="100" dirty="0">
                <a:effectLst/>
                <a:latin typeface="Calibri" panose="020F0502020204030204" pitchFamily="34" charset="0"/>
                <a:ea typeface="Calibri" panose="020F0502020204030204" pitchFamily="34" charset="0"/>
                <a:cs typeface="Times New Roman" panose="02020603050405020304" pitchFamily="18" charset="0"/>
              </a:rPr>
              <a:t>“James is no killjoy, denying any place for laughter and joy in the Christian life. But ‘laughter’ in the Old Testament and Judaism is often the scornful laughter of the fool (Eccl. 7:6; Sirach 27:13) who blithely refuses to take sin seriously…. For this reason Jesus warned: ‘Woe to you who laugh now, for you will mourn and weep’ (Luke 6:25b). Mourning and weeping on the day of God’s judgment can be avoided if people mourn and weep for sin now.”</a:t>
            </a:r>
            <a:endParaRPr lang="en-SG" sz="34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146" name="Picture 2" descr="James: An Introduction and Commentary (Volume 16) (Tyndale New Testament  Commentaries): Moo, Douglas J.: 9780830842872: Amazon.com: Books">
            <a:extLst>
              <a:ext uri="{FF2B5EF4-FFF2-40B4-BE49-F238E27FC236}">
                <a16:creationId xmlns:a16="http://schemas.microsoft.com/office/drawing/2014/main" id="{E5FFA67E-936A-CE18-9751-3D0B7C1C7B4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379676" y="4359713"/>
            <a:ext cx="1666103" cy="24982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2C2552-56AA-3F0A-86F4-99D0CF4DAD7C}"/>
              </a:ext>
            </a:extLst>
          </p:cNvPr>
          <p:cNvSpPr txBox="1"/>
          <p:nvPr/>
        </p:nvSpPr>
        <p:spPr>
          <a:xfrm>
            <a:off x="453081" y="5241131"/>
            <a:ext cx="9279626" cy="1384995"/>
          </a:xfrm>
          <a:prstGeom prst="rect">
            <a:avLst/>
          </a:prstGeom>
          <a:noFill/>
        </p:spPr>
        <p:txBody>
          <a:bodyPr wrap="square" rtlCol="0">
            <a:spAutoFit/>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Douglas Moo, </a:t>
            </a:r>
            <a:r>
              <a:rPr lang="en-US" sz="2800" i="1" kern="100" dirty="0">
                <a:effectLst/>
                <a:latin typeface="Calibri" panose="020F0502020204030204" pitchFamily="34" charset="0"/>
                <a:ea typeface="Calibri" panose="020F0502020204030204" pitchFamily="34" charset="0"/>
                <a:cs typeface="Times New Roman" panose="02020603050405020304" pitchFamily="18" charset="0"/>
              </a:rPr>
              <a:t>James: An Introduction and Commentary</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Tyndale New Testament Commentaries, Vol 16, IVP </a:t>
            </a:r>
            <a:r>
              <a:rPr lang="en-US" sz="2800" dirty="0">
                <a:effectLst/>
                <a:latin typeface="Calibri" panose="020F0502020204030204" pitchFamily="34" charset="0"/>
                <a:ea typeface="Calibri" panose="020F0502020204030204" pitchFamily="34" charset="0"/>
                <a:cs typeface="Times New Roman" panose="02020603050405020304" pitchFamily="18" charset="0"/>
              </a:rPr>
              <a:t>Academic: Downers Grove, 2009, page 142</a:t>
            </a:r>
            <a:r>
              <a:rPr lang="en-SG" sz="2800" dirty="0">
                <a:effectLst/>
              </a:rPr>
              <a:t> </a:t>
            </a:r>
            <a:endParaRPr lang="en-US" sz="2800" dirty="0"/>
          </a:p>
        </p:txBody>
      </p:sp>
    </p:spTree>
    <p:extLst>
      <p:ext uri="{BB962C8B-B14F-4D97-AF65-F5344CB8AC3E}">
        <p14:creationId xmlns:p14="http://schemas.microsoft.com/office/powerpoint/2010/main" val="628736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4C573-4C13-C34D-64A4-4AD9F830E5E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4A92D80-46A9-5CAA-AAB8-872421AA2D28}"/>
              </a:ext>
            </a:extLst>
          </p:cNvPr>
          <p:cNvSpPr txBox="1"/>
          <p:nvPr/>
        </p:nvSpPr>
        <p:spPr>
          <a:xfrm>
            <a:off x="1556951" y="432486"/>
            <a:ext cx="88721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James 4:1-12</a:t>
            </a:r>
          </a:p>
        </p:txBody>
      </p:sp>
      <p:sp>
        <p:nvSpPr>
          <p:cNvPr id="3" name="TextBox 2">
            <a:extLst>
              <a:ext uri="{FF2B5EF4-FFF2-40B4-BE49-F238E27FC236}">
                <a16:creationId xmlns:a16="http://schemas.microsoft.com/office/drawing/2014/main" id="{C4B8CFA4-34BC-7EAE-7BA7-236EFC20C89F}"/>
              </a:ext>
            </a:extLst>
          </p:cNvPr>
          <p:cNvSpPr txBox="1"/>
          <p:nvPr/>
        </p:nvSpPr>
        <p:spPr>
          <a:xfrm>
            <a:off x="1804086" y="1161535"/>
            <a:ext cx="9144000"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Vs 10 – Humble yourselves (</a:t>
            </a:r>
            <a:r>
              <a:rPr kumimoji="0" lang="en-US" sz="3200" b="1" i="0" u="none" strike="noStrike" kern="1200" cap="none" spc="0" normalizeH="0" baseline="0" noProof="0" dirty="0" err="1">
                <a:ln>
                  <a:noFill/>
                </a:ln>
                <a:solidFill>
                  <a:prstClr val="black"/>
                </a:solidFill>
                <a:effectLst/>
                <a:uLnTx/>
                <a:uFillTx/>
                <a:latin typeface="Century Gothic" panose="020B0502020202020204"/>
                <a:ea typeface="+mn-ea"/>
                <a:cs typeface="+mn-cs"/>
              </a:rPr>
              <a:t>cf</a:t>
            </a: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 vs 6 and Proverbs 3:34)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7972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C0DA9C-7AC7-D1B3-34AC-46C8E477CE87}"/>
              </a:ext>
            </a:extLst>
          </p:cNvPr>
          <p:cNvSpPr txBox="1"/>
          <p:nvPr/>
        </p:nvSpPr>
        <p:spPr>
          <a:xfrm>
            <a:off x="197708" y="345989"/>
            <a:ext cx="11405287" cy="3693319"/>
          </a:xfrm>
          <a:prstGeom prst="rect">
            <a:avLst/>
          </a:prstGeom>
          <a:noFill/>
        </p:spPr>
        <p:txBody>
          <a:bodyPr wrap="square" rtlCol="0">
            <a:spAutoFit/>
          </a:bodyPr>
          <a:lstStyle/>
          <a:p>
            <a:pPr algn="just"/>
            <a:r>
              <a:rPr lang="en-SG" sz="3600" b="1" kern="100" baseline="30000" dirty="0">
                <a:effectLst/>
                <a:latin typeface="Calibri" panose="020F0502020204030204" pitchFamily="34" charset="0"/>
                <a:ea typeface="Calibri" panose="020F0502020204030204" pitchFamily="34" charset="0"/>
                <a:cs typeface="Times New Roman" panose="02020603050405020304" pitchFamily="18" charset="0"/>
              </a:rPr>
              <a:t>11 </a:t>
            </a:r>
            <a:r>
              <a:rPr lang="en-SG" sz="3600" b="1" kern="100" dirty="0">
                <a:effectLst/>
                <a:latin typeface="Calibri" panose="020F0502020204030204" pitchFamily="34" charset="0"/>
                <a:ea typeface="Calibri" panose="020F0502020204030204" pitchFamily="34" charset="0"/>
                <a:cs typeface="Times New Roman" panose="02020603050405020304" pitchFamily="18" charset="0"/>
              </a:rPr>
              <a:t>Do not speak evil against one another, brothers. The one who speaks against a brother or judges his brother, speaks evil against the law and judges the law. But if you judge the law, you are not a doer of the law but a judge. </a:t>
            </a:r>
            <a:r>
              <a:rPr lang="en-SG" sz="3600" b="1" kern="100" baseline="30000" dirty="0">
                <a:effectLst/>
                <a:latin typeface="Calibri" panose="020F0502020204030204" pitchFamily="34" charset="0"/>
                <a:ea typeface="Calibri" panose="020F0502020204030204" pitchFamily="34" charset="0"/>
                <a:cs typeface="Times New Roman" panose="02020603050405020304" pitchFamily="18" charset="0"/>
              </a:rPr>
              <a:t>12 </a:t>
            </a:r>
            <a:r>
              <a:rPr lang="en-SG" sz="3600" b="1" kern="100" dirty="0">
                <a:effectLst/>
                <a:latin typeface="Calibri" panose="020F0502020204030204" pitchFamily="34" charset="0"/>
                <a:ea typeface="Calibri" panose="020F0502020204030204" pitchFamily="34" charset="0"/>
                <a:cs typeface="Times New Roman" panose="02020603050405020304" pitchFamily="18" charset="0"/>
              </a:rPr>
              <a:t>There is only one lawgiver and judge, he who is able to save and to destroy. But who are you to judge your neighbour?</a:t>
            </a:r>
          </a:p>
          <a:p>
            <a:endParaRPr lang="en-US" dirty="0"/>
          </a:p>
        </p:txBody>
      </p:sp>
    </p:spTree>
    <p:extLst>
      <p:ext uri="{BB962C8B-B14F-4D97-AF65-F5344CB8AC3E}">
        <p14:creationId xmlns:p14="http://schemas.microsoft.com/office/powerpoint/2010/main" val="375369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49D39-93B7-BD87-F9A2-45784E868F35}"/>
              </a:ext>
            </a:extLst>
          </p:cNvPr>
          <p:cNvSpPr txBox="1"/>
          <p:nvPr/>
        </p:nvSpPr>
        <p:spPr>
          <a:xfrm>
            <a:off x="1000898" y="676117"/>
            <a:ext cx="11034584" cy="6186309"/>
          </a:xfrm>
          <a:prstGeom prst="rect">
            <a:avLst/>
          </a:prstGeom>
          <a:noFill/>
        </p:spPr>
        <p:txBody>
          <a:bodyPr wrap="square" rtlCol="0">
            <a:spAutoFit/>
          </a:bodyPr>
          <a:lstStyle/>
          <a:p>
            <a:pPr algn="just"/>
            <a:r>
              <a:rPr lang="en-SG" sz="3600" b="1" i="0" baseline="30000" dirty="0">
                <a:solidFill>
                  <a:srgbClr val="000000"/>
                </a:solidFill>
                <a:effectLst/>
                <a:latin typeface="system-ui"/>
              </a:rPr>
              <a:t>15 </a:t>
            </a:r>
            <a:r>
              <a:rPr lang="en-SG" sz="3600" b="1" i="0" dirty="0">
                <a:solidFill>
                  <a:srgbClr val="000000"/>
                </a:solidFill>
                <a:effectLst/>
                <a:latin typeface="system-ui"/>
              </a:rPr>
              <a:t>“If your brother sins against you, go and tell him his fault, between you and him alone. If he listens to you, you have gained your brother. </a:t>
            </a:r>
            <a:r>
              <a:rPr lang="en-SG" sz="3600" b="1" i="0" baseline="30000" dirty="0">
                <a:solidFill>
                  <a:srgbClr val="000000"/>
                </a:solidFill>
                <a:effectLst/>
                <a:latin typeface="system-ui"/>
              </a:rPr>
              <a:t>16 </a:t>
            </a:r>
            <a:r>
              <a:rPr lang="en-SG" sz="3600" b="1" i="0" dirty="0">
                <a:solidFill>
                  <a:srgbClr val="000000"/>
                </a:solidFill>
                <a:effectLst/>
                <a:latin typeface="system-ui"/>
              </a:rPr>
              <a:t>But if he does not listen, take one or two others along with you, that every charge may be established by the evidence of two or three witnesses. </a:t>
            </a:r>
            <a:r>
              <a:rPr lang="en-SG" sz="3600" b="1" i="0" baseline="30000" dirty="0">
                <a:solidFill>
                  <a:srgbClr val="000000"/>
                </a:solidFill>
                <a:effectLst/>
                <a:latin typeface="system-ui"/>
              </a:rPr>
              <a:t>17 </a:t>
            </a:r>
            <a:r>
              <a:rPr lang="en-SG" sz="3600" b="1" i="0" dirty="0">
                <a:solidFill>
                  <a:srgbClr val="000000"/>
                </a:solidFill>
                <a:effectLst/>
                <a:latin typeface="system-ui"/>
              </a:rPr>
              <a:t>If he refuses to listen to them, tell it to the church. And if he refuses to listen even to the church, let him be to you as a Gentile and a tax collector. </a:t>
            </a:r>
            <a:r>
              <a:rPr lang="en-SG" sz="3600" b="1" i="0" baseline="30000" dirty="0">
                <a:solidFill>
                  <a:srgbClr val="000000"/>
                </a:solidFill>
                <a:effectLst/>
                <a:latin typeface="system-ui"/>
              </a:rPr>
              <a:t>18 </a:t>
            </a:r>
            <a:r>
              <a:rPr lang="en-SG" sz="3600" b="1" i="0" dirty="0">
                <a:solidFill>
                  <a:srgbClr val="000000"/>
                </a:solidFill>
                <a:effectLst/>
                <a:latin typeface="system-ui"/>
              </a:rPr>
              <a:t>Truly, I say to you, whatever you bind on earth shall be bound in heaven, and whatever you loose on earth shall be loose</a:t>
            </a:r>
          </a:p>
          <a:p>
            <a:pPr algn="just"/>
            <a:r>
              <a:rPr lang="en-SG" sz="3600" b="1" i="0" dirty="0">
                <a:solidFill>
                  <a:srgbClr val="000000"/>
                </a:solidFill>
                <a:effectLst/>
                <a:latin typeface="system-ui"/>
              </a:rPr>
              <a:t> in heaven.”</a:t>
            </a:r>
            <a:endParaRPr lang="en-US" sz="3600" b="1" dirty="0"/>
          </a:p>
        </p:txBody>
      </p:sp>
      <p:sp>
        <p:nvSpPr>
          <p:cNvPr id="3" name="TextBox 2">
            <a:extLst>
              <a:ext uri="{FF2B5EF4-FFF2-40B4-BE49-F238E27FC236}">
                <a16:creationId xmlns:a16="http://schemas.microsoft.com/office/drawing/2014/main" id="{AD275540-453C-12B7-8539-2521C9935A0A}"/>
              </a:ext>
            </a:extLst>
          </p:cNvPr>
          <p:cNvSpPr txBox="1"/>
          <p:nvPr/>
        </p:nvSpPr>
        <p:spPr>
          <a:xfrm>
            <a:off x="1610497" y="25360"/>
            <a:ext cx="8971006" cy="646331"/>
          </a:xfrm>
          <a:prstGeom prst="rect">
            <a:avLst/>
          </a:prstGeom>
          <a:noFill/>
        </p:spPr>
        <p:txBody>
          <a:bodyPr wrap="square" rtlCol="0">
            <a:spAutoFit/>
          </a:bodyPr>
          <a:lstStyle/>
          <a:p>
            <a:r>
              <a:rPr lang="en-US" sz="3600" b="1" dirty="0">
                <a:solidFill>
                  <a:schemeClr val="bg1"/>
                </a:solidFill>
              </a:rPr>
              <a:t>MATTHEW 18:15-18</a:t>
            </a:r>
          </a:p>
        </p:txBody>
      </p:sp>
    </p:spTree>
    <p:extLst>
      <p:ext uri="{BB962C8B-B14F-4D97-AF65-F5344CB8AC3E}">
        <p14:creationId xmlns:p14="http://schemas.microsoft.com/office/powerpoint/2010/main" val="20195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om with books and a fireplace&#10;&#10;Description automatically generated">
            <a:extLst>
              <a:ext uri="{FF2B5EF4-FFF2-40B4-BE49-F238E27FC236}">
                <a16:creationId xmlns:a16="http://schemas.microsoft.com/office/drawing/2014/main" id="{777B449F-3BA9-B836-6404-1E52C03115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240" y="0"/>
            <a:ext cx="12176760" cy="6849426"/>
          </a:xfrm>
          <a:prstGeom prst="rect">
            <a:avLst/>
          </a:prstGeom>
        </p:spPr>
      </p:pic>
      <p:sp>
        <p:nvSpPr>
          <p:cNvPr id="8" name="Rectangle 7">
            <a:extLst>
              <a:ext uri="{FF2B5EF4-FFF2-40B4-BE49-F238E27FC236}">
                <a16:creationId xmlns:a16="http://schemas.microsoft.com/office/drawing/2014/main" id="{B032ECA0-3BB2-C3F5-095A-7CBEE0B20659}"/>
              </a:ext>
            </a:extLst>
          </p:cNvPr>
          <p:cNvSpPr/>
          <p:nvPr/>
        </p:nvSpPr>
        <p:spPr>
          <a:xfrm>
            <a:off x="0" y="2730843"/>
            <a:ext cx="12192001" cy="4127157"/>
          </a:xfrm>
          <a:prstGeom prst="rect">
            <a:avLst/>
          </a:prstGeom>
          <a:gradFill flip="none" rotWithShape="1">
            <a:gsLst>
              <a:gs pos="0">
                <a:schemeClr val="tx1"/>
              </a:gs>
              <a:gs pos="11000">
                <a:srgbClr val="000000"/>
              </a:gs>
              <a:gs pos="40000">
                <a:schemeClr val="tx1">
                  <a:alpha val="0"/>
                </a:schemeClr>
              </a:gs>
            </a:gsLst>
            <a:lin ang="150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hape 26">
            <a:extLst>
              <a:ext uri="{FF2B5EF4-FFF2-40B4-BE49-F238E27FC236}">
                <a16:creationId xmlns:a16="http://schemas.microsoft.com/office/drawing/2014/main" id="{F81D9A45-1024-7532-2712-BA351697CD84}"/>
              </a:ext>
            </a:extLst>
          </p:cNvPr>
          <p:cNvSpPr txBox="1"/>
          <p:nvPr/>
        </p:nvSpPr>
        <p:spPr>
          <a:xfrm>
            <a:off x="7249298" y="5076147"/>
            <a:ext cx="4942702" cy="1781853"/>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25000"/>
              <a:buFontTx/>
              <a:buNone/>
              <a:tabLst/>
              <a:defRPr/>
            </a:pPr>
            <a:r>
              <a:rPr kumimoji="0" lang="en-US" sz="6000" b="1" i="1" u="none" strike="noStrike" kern="0" cap="none" normalizeH="0" baseline="0" noProof="0" dirty="0">
                <a:ln>
                  <a:noFill/>
                </a:ln>
                <a:solidFill>
                  <a:srgbClr val="FF0000"/>
                </a:solidFill>
                <a:effectLst>
                  <a:glow rad="127000">
                    <a:prstClr val="black"/>
                  </a:glow>
                </a:effectLst>
                <a:uLnTx/>
                <a:uFillTx/>
                <a:latin typeface="Aptos Black" panose="020B0004020202020204" pitchFamily="34" charset="0"/>
                <a:ea typeface="Arial"/>
                <a:cs typeface="Arial"/>
                <a:sym typeface="Arial"/>
                <a:rtl val="0"/>
              </a:rPr>
              <a:t>T</a:t>
            </a:r>
            <a:r>
              <a:rPr kumimoji="0" lang="en-US" sz="4400" b="1" i="0" u="none" strike="noStrike" kern="0" cap="none" spc="0" normalizeH="0" baseline="0" noProof="0" dirty="0">
                <a:ln>
                  <a:noFill/>
                </a:ln>
                <a:solidFill>
                  <a:prstClr val="white"/>
                </a:solidFill>
                <a:effectLst>
                  <a:glow rad="127000">
                    <a:prstClr val="black"/>
                  </a:glow>
                </a:effectLst>
                <a:uLnTx/>
                <a:uFillTx/>
                <a:latin typeface="Arial"/>
                <a:ea typeface="Arial"/>
                <a:cs typeface="Arial"/>
                <a:sym typeface="Arial"/>
                <a:rtl val="0"/>
              </a:rPr>
              <a:t>rue </a:t>
            </a:r>
            <a:r>
              <a:rPr kumimoji="0" lang="en-US" sz="6000" b="1" i="1" u="none" strike="noStrike" kern="0" cap="none" spc="600" normalizeH="0" baseline="0" noProof="0" dirty="0">
                <a:ln>
                  <a:noFill/>
                </a:ln>
                <a:solidFill>
                  <a:srgbClr val="FF0000"/>
                </a:solidFill>
                <a:effectLst>
                  <a:glow rad="127000">
                    <a:prstClr val="black"/>
                  </a:glow>
                </a:effectLst>
                <a:uLnTx/>
                <a:uFillTx/>
                <a:latin typeface="Aptos Black" panose="020B0004020202020204" pitchFamily="34" charset="0"/>
                <a:ea typeface="Arial"/>
                <a:cs typeface="Arial"/>
                <a:sym typeface="Arial"/>
                <a:rtl val="0"/>
              </a:rPr>
              <a:t>W</a:t>
            </a:r>
            <a:r>
              <a:rPr kumimoji="0" lang="en-US" sz="4400" b="1" i="0" u="none" strike="noStrike" kern="0" cap="none" spc="0" normalizeH="0" baseline="0" noProof="0" dirty="0">
                <a:ln>
                  <a:noFill/>
                </a:ln>
                <a:solidFill>
                  <a:prstClr val="white"/>
                </a:solidFill>
                <a:effectLst>
                  <a:glow rad="127000">
                    <a:prstClr val="black"/>
                  </a:glow>
                </a:effectLst>
                <a:uLnTx/>
                <a:uFillTx/>
                <a:latin typeface="Arial"/>
                <a:ea typeface="Arial"/>
                <a:cs typeface="Arial"/>
                <a:sym typeface="Arial"/>
                <a:rtl val="0"/>
              </a:rPr>
              <a:t>isdom</a:t>
            </a:r>
          </a:p>
          <a:p>
            <a:pPr marL="0" marR="0" lvl="0" indent="0" algn="ctr" defTabSz="914400" rtl="0" eaLnBrk="1" fontAlgn="auto" latinLnBrk="0" hangingPunct="1">
              <a:lnSpc>
                <a:spcPct val="100000"/>
              </a:lnSpc>
              <a:spcBef>
                <a:spcPts val="0"/>
              </a:spcBef>
              <a:spcAft>
                <a:spcPts val="0"/>
              </a:spcAft>
              <a:buClr>
                <a:srgbClr val="FFFFFF"/>
              </a:buClr>
              <a:buSzPct val="25000"/>
              <a:buFontTx/>
              <a:buNone/>
              <a:tabLst/>
              <a:defRPr/>
            </a:pPr>
            <a:r>
              <a:rPr lang="en-US" sz="4000" b="1" kern="0" dirty="0">
                <a:solidFill>
                  <a:prstClr val="white"/>
                </a:solidFill>
                <a:effectLst>
                  <a:glow rad="127000">
                    <a:prstClr val="black"/>
                  </a:glow>
                </a:effectLst>
                <a:latin typeface="Arial"/>
                <a:ea typeface="Arial"/>
                <a:cs typeface="Arial"/>
                <a:sym typeface="Arial"/>
                <a:rtl val="0"/>
              </a:rPr>
              <a:t>James 3:13-18</a:t>
            </a:r>
            <a:endParaRPr kumimoji="0" lang="en-US" sz="4000" b="1" i="0" u="none" strike="noStrike" kern="0" cap="none" spc="0" normalizeH="0" baseline="0" noProof="0" dirty="0">
              <a:ln>
                <a:noFill/>
              </a:ln>
              <a:solidFill>
                <a:prstClr val="white"/>
              </a:solidFill>
              <a:effectLst>
                <a:glow rad="127000">
                  <a:prstClr val="black"/>
                </a:glow>
              </a:effectLst>
              <a:uLnTx/>
              <a:uFillTx/>
              <a:latin typeface="Arial"/>
              <a:ea typeface="Arial"/>
              <a:cs typeface="Arial"/>
              <a:sym typeface="Arial"/>
              <a:rtl val="0"/>
            </a:endParaRPr>
          </a:p>
        </p:txBody>
      </p:sp>
    </p:spTree>
    <p:extLst>
      <p:ext uri="{BB962C8B-B14F-4D97-AF65-F5344CB8AC3E}">
        <p14:creationId xmlns:p14="http://schemas.microsoft.com/office/powerpoint/2010/main" val="1181382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48F4FA-0F3B-E92F-D96A-101492BCB47B}"/>
              </a:ext>
            </a:extLst>
          </p:cNvPr>
          <p:cNvSpPr txBox="1"/>
          <p:nvPr/>
        </p:nvSpPr>
        <p:spPr>
          <a:xfrm>
            <a:off x="2471352" y="920621"/>
            <a:ext cx="9078097" cy="5016758"/>
          </a:xfrm>
          <a:prstGeom prst="rect">
            <a:avLst/>
          </a:prstGeom>
          <a:noFill/>
        </p:spPr>
        <p:txBody>
          <a:bodyPr wrap="square" rtlCol="0">
            <a:spAutoFit/>
          </a:bodyPr>
          <a:lstStyle/>
          <a:p>
            <a:r>
              <a:rPr lang="en-US" sz="8000" b="1" dirty="0">
                <a:latin typeface="Engravers MT" panose="02090707080505020304" pitchFamily="18" charset="77"/>
              </a:rPr>
              <a:t>Where do you stand with God today?</a:t>
            </a:r>
          </a:p>
        </p:txBody>
      </p:sp>
    </p:spTree>
    <p:extLst>
      <p:ext uri="{BB962C8B-B14F-4D97-AF65-F5344CB8AC3E}">
        <p14:creationId xmlns:p14="http://schemas.microsoft.com/office/powerpoint/2010/main" val="1684331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p:nvPr>
        </p:nvSpPr>
        <p:spPr/>
        <p:txBody>
          <a:bodyPr>
            <a:normAutofit/>
          </a:bodyPr>
          <a:lstStyle/>
          <a:p>
            <a:pPr algn="ctr"/>
            <a:r>
              <a:rPr lang="en-TH" sz="4800" b="1" dirty="0"/>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68421" y="1890823"/>
            <a:ext cx="7655157"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E39C05-8845-A180-C5D8-992AC709C994}"/>
              </a:ext>
            </a:extLst>
          </p:cNvPr>
          <p:cNvSpPr txBox="1"/>
          <p:nvPr/>
        </p:nvSpPr>
        <p:spPr>
          <a:xfrm>
            <a:off x="288324" y="117693"/>
            <a:ext cx="11615351" cy="6740307"/>
          </a:xfrm>
          <a:prstGeom prst="rect">
            <a:avLst/>
          </a:prstGeom>
          <a:noFill/>
        </p:spPr>
        <p:txBody>
          <a:bodyPr wrap="square" rtlCol="0">
            <a:spAutoFit/>
          </a:bodyPr>
          <a:lstStyle/>
          <a:p>
            <a:pPr algn="just"/>
            <a:r>
              <a:rPr lang="en-SG" sz="3600" b="1" kern="100" dirty="0">
                <a:effectLst/>
                <a:latin typeface="Calibri" panose="020F0502020204030204" pitchFamily="34" charset="0"/>
                <a:ea typeface="Calibri" panose="020F0502020204030204" pitchFamily="34" charset="0"/>
                <a:cs typeface="Times New Roman" panose="02020603050405020304" pitchFamily="18" charset="0"/>
              </a:rPr>
              <a:t>What causes quarrels and what causes fights among you? Is it not this, that your passions</a:t>
            </a:r>
            <a:r>
              <a:rPr lang="en-SG" sz="3600" b="1" kern="1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SG" sz="3600" b="1" kern="100" dirty="0">
                <a:effectLst/>
                <a:latin typeface="Calibri" panose="020F0502020204030204" pitchFamily="34" charset="0"/>
                <a:ea typeface="Calibri" panose="020F0502020204030204" pitchFamily="34" charset="0"/>
                <a:cs typeface="Times New Roman" panose="02020603050405020304" pitchFamily="18" charset="0"/>
              </a:rPr>
              <a:t>are at war within you? </a:t>
            </a:r>
            <a:r>
              <a:rPr lang="en-SG" sz="3600" b="1" kern="100" baseline="30000" dirty="0">
                <a:effectLst/>
                <a:latin typeface="Calibri" panose="020F0502020204030204" pitchFamily="34" charset="0"/>
                <a:ea typeface="Calibri" panose="020F0502020204030204" pitchFamily="34" charset="0"/>
                <a:cs typeface="Times New Roman" panose="02020603050405020304" pitchFamily="18" charset="0"/>
              </a:rPr>
              <a:t>2 </a:t>
            </a:r>
            <a:r>
              <a:rPr lang="en-SG" sz="3600" b="1" kern="100" dirty="0">
                <a:effectLst/>
                <a:latin typeface="Calibri" panose="020F0502020204030204" pitchFamily="34" charset="0"/>
                <a:ea typeface="Calibri" panose="020F0502020204030204" pitchFamily="34" charset="0"/>
                <a:cs typeface="Times New Roman" panose="02020603050405020304" pitchFamily="18" charset="0"/>
              </a:rPr>
              <a:t>You desire and do not have, so you murder. You covet and cannot obtain, so you fight and quarrel. You do not have, because you do not ask. </a:t>
            </a:r>
            <a:r>
              <a:rPr lang="en-SG" sz="3600" b="1" kern="100" baseline="30000" dirty="0">
                <a:effectLst/>
                <a:latin typeface="Calibri" panose="020F0502020204030204" pitchFamily="34" charset="0"/>
                <a:ea typeface="Calibri" panose="020F0502020204030204" pitchFamily="34" charset="0"/>
                <a:cs typeface="Times New Roman" panose="02020603050405020304" pitchFamily="18" charset="0"/>
              </a:rPr>
              <a:t>3 </a:t>
            </a:r>
            <a:r>
              <a:rPr lang="en-SG" sz="3600" b="1" kern="100" dirty="0">
                <a:effectLst/>
                <a:latin typeface="Calibri" panose="020F0502020204030204" pitchFamily="34" charset="0"/>
                <a:ea typeface="Calibri" panose="020F0502020204030204" pitchFamily="34" charset="0"/>
                <a:cs typeface="Times New Roman" panose="02020603050405020304" pitchFamily="18" charset="0"/>
              </a:rPr>
              <a:t>You ask and do not receive, because you ask wrongly, to spend it on your passions. </a:t>
            </a:r>
            <a:r>
              <a:rPr lang="en-SG" sz="3600" b="1" kern="100" baseline="30000" dirty="0">
                <a:effectLst/>
                <a:latin typeface="Calibri" panose="020F0502020204030204" pitchFamily="34" charset="0"/>
                <a:ea typeface="Calibri" panose="020F0502020204030204" pitchFamily="34" charset="0"/>
                <a:cs typeface="Times New Roman" panose="02020603050405020304" pitchFamily="18" charset="0"/>
              </a:rPr>
              <a:t>4 </a:t>
            </a:r>
            <a:r>
              <a:rPr lang="en-SG" sz="3600" b="1" kern="100" dirty="0">
                <a:effectLst/>
                <a:latin typeface="Calibri" panose="020F0502020204030204" pitchFamily="34" charset="0"/>
                <a:ea typeface="Calibri" panose="020F0502020204030204" pitchFamily="34" charset="0"/>
                <a:cs typeface="Times New Roman" panose="02020603050405020304" pitchFamily="18" charset="0"/>
              </a:rPr>
              <a:t>You adulterous people! Do you not know that friendship with the world is enmity with God? Therefore whoever wishes to be a friend of the world makes himself an enemy of God. </a:t>
            </a:r>
            <a:r>
              <a:rPr lang="en-SG" sz="3600" b="1" baseline="30000" dirty="0">
                <a:effectLst/>
                <a:latin typeface="Calibri" panose="020F0502020204030204" pitchFamily="34" charset="0"/>
                <a:ea typeface="Calibri" panose="020F0502020204030204" pitchFamily="34" charset="0"/>
                <a:cs typeface="Times New Roman" panose="02020603050405020304" pitchFamily="18" charset="0"/>
              </a:rPr>
              <a:t>5 </a:t>
            </a:r>
            <a:r>
              <a:rPr lang="en-SG" sz="3600" b="1" dirty="0">
                <a:effectLst/>
                <a:latin typeface="Calibri" panose="020F0502020204030204" pitchFamily="34" charset="0"/>
                <a:ea typeface="Calibri" panose="020F0502020204030204" pitchFamily="34" charset="0"/>
                <a:cs typeface="Times New Roman" panose="02020603050405020304" pitchFamily="18" charset="0"/>
              </a:rPr>
              <a:t>Or do you suppose it is to no purpose that the Scripture says, “He yearns jealously over the spirit that he has made to dwell in us”? </a:t>
            </a:r>
            <a:r>
              <a:rPr lang="en-SG" sz="3600" b="1" dirty="0">
                <a:effectLst/>
              </a:rPr>
              <a:t> </a:t>
            </a:r>
            <a:endParaRPr lang="en-US" sz="3600" b="1" dirty="0"/>
          </a:p>
        </p:txBody>
      </p:sp>
    </p:spTree>
    <p:extLst>
      <p:ext uri="{BB962C8B-B14F-4D97-AF65-F5344CB8AC3E}">
        <p14:creationId xmlns:p14="http://schemas.microsoft.com/office/powerpoint/2010/main" val="188810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Half-Truth of Western Political Realism: A Buddhist Critique">
            <a:extLst>
              <a:ext uri="{FF2B5EF4-FFF2-40B4-BE49-F238E27FC236}">
                <a16:creationId xmlns:a16="http://schemas.microsoft.com/office/drawing/2014/main" id="{FBA94BD2-35F8-B9D6-83FA-9A603B90F7B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5675" y="0"/>
            <a:ext cx="10280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42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066907-F96B-3730-95AF-F8547A98F18F}"/>
              </a:ext>
            </a:extLst>
          </p:cNvPr>
          <p:cNvSpPr txBox="1"/>
          <p:nvPr/>
        </p:nvSpPr>
        <p:spPr>
          <a:xfrm>
            <a:off x="1556951" y="432486"/>
            <a:ext cx="8872152" cy="584775"/>
          </a:xfrm>
          <a:prstGeom prst="rect">
            <a:avLst/>
          </a:prstGeom>
          <a:noFill/>
        </p:spPr>
        <p:txBody>
          <a:bodyPr wrap="square" rtlCol="0">
            <a:spAutoFit/>
          </a:bodyPr>
          <a:lstStyle/>
          <a:p>
            <a:r>
              <a:rPr lang="en-US" sz="3200" b="1" dirty="0"/>
              <a:t>James 4:1-12</a:t>
            </a:r>
          </a:p>
        </p:txBody>
      </p:sp>
      <p:sp>
        <p:nvSpPr>
          <p:cNvPr id="3" name="TextBox 2">
            <a:extLst>
              <a:ext uri="{FF2B5EF4-FFF2-40B4-BE49-F238E27FC236}">
                <a16:creationId xmlns:a16="http://schemas.microsoft.com/office/drawing/2014/main" id="{F30F71B2-7F31-82F7-390A-FA5FF9B033EB}"/>
              </a:ext>
            </a:extLst>
          </p:cNvPr>
          <p:cNvSpPr txBox="1"/>
          <p:nvPr/>
        </p:nvSpPr>
        <p:spPr>
          <a:xfrm>
            <a:off x="1804086" y="1161535"/>
            <a:ext cx="9144000" cy="1569660"/>
          </a:xfrm>
          <a:prstGeom prst="rect">
            <a:avLst/>
          </a:prstGeom>
          <a:noFill/>
        </p:spPr>
        <p:txBody>
          <a:bodyPr wrap="square" rtlCol="0">
            <a:spAutoFit/>
          </a:bodyPr>
          <a:lstStyle/>
          <a:p>
            <a:r>
              <a:rPr lang="en-US" sz="3200" b="1" dirty="0"/>
              <a:t>Vs 1-2 – Outward conflicts the result of inward desires gone wrong.  </a:t>
            </a:r>
          </a:p>
          <a:p>
            <a:endParaRPr lang="en-US" sz="3200" b="1" dirty="0"/>
          </a:p>
        </p:txBody>
      </p:sp>
    </p:spTree>
    <p:extLst>
      <p:ext uri="{BB962C8B-B14F-4D97-AF65-F5344CB8AC3E}">
        <p14:creationId xmlns:p14="http://schemas.microsoft.com/office/powerpoint/2010/main" val="1124899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4EEEB-48A8-1940-513C-4994553E067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17205F5-66B0-2EA4-4AE5-183C9E3D7229}"/>
              </a:ext>
            </a:extLst>
          </p:cNvPr>
          <p:cNvSpPr txBox="1"/>
          <p:nvPr/>
        </p:nvSpPr>
        <p:spPr>
          <a:xfrm>
            <a:off x="1556951" y="432486"/>
            <a:ext cx="8872152" cy="584775"/>
          </a:xfrm>
          <a:prstGeom prst="rect">
            <a:avLst/>
          </a:prstGeom>
          <a:noFill/>
        </p:spPr>
        <p:txBody>
          <a:bodyPr wrap="square" rtlCol="0">
            <a:spAutoFit/>
          </a:bodyPr>
          <a:lstStyle/>
          <a:p>
            <a:r>
              <a:rPr lang="en-US" sz="3200" b="1" dirty="0"/>
              <a:t>James 4:1-12</a:t>
            </a:r>
          </a:p>
        </p:txBody>
      </p:sp>
      <p:sp>
        <p:nvSpPr>
          <p:cNvPr id="3" name="TextBox 2">
            <a:extLst>
              <a:ext uri="{FF2B5EF4-FFF2-40B4-BE49-F238E27FC236}">
                <a16:creationId xmlns:a16="http://schemas.microsoft.com/office/drawing/2014/main" id="{3A2F656D-6651-5B6B-DD23-F7580F4CD47A}"/>
              </a:ext>
            </a:extLst>
          </p:cNvPr>
          <p:cNvSpPr txBox="1"/>
          <p:nvPr/>
        </p:nvSpPr>
        <p:spPr>
          <a:xfrm>
            <a:off x="1804086" y="1161535"/>
            <a:ext cx="9144000" cy="4031873"/>
          </a:xfrm>
          <a:prstGeom prst="rect">
            <a:avLst/>
          </a:prstGeom>
          <a:noFill/>
        </p:spPr>
        <p:txBody>
          <a:bodyPr wrap="square" rtlCol="0">
            <a:spAutoFit/>
          </a:bodyPr>
          <a:lstStyle/>
          <a:p>
            <a:r>
              <a:rPr lang="en-US" sz="3200" b="1" dirty="0"/>
              <a:t>Vs 1-2 – Outward conflicts the result of inward desires gone wrong.  </a:t>
            </a:r>
          </a:p>
          <a:p>
            <a:endParaRPr lang="en-US" sz="3200" b="1" dirty="0"/>
          </a:p>
          <a:p>
            <a:r>
              <a:rPr lang="en-US" sz="3200" b="1" dirty="0"/>
              <a:t>Vs 3 - Wrong motives leading to unanswered prayer.</a:t>
            </a:r>
          </a:p>
          <a:p>
            <a:endParaRPr lang="en-US" sz="3200" b="1" dirty="0"/>
          </a:p>
          <a:p>
            <a:r>
              <a:rPr lang="en-US" sz="3200" b="1" dirty="0"/>
              <a:t>Vs 4-5 – Our conflict with people are a symptom of our rebellion against God.</a:t>
            </a:r>
          </a:p>
        </p:txBody>
      </p:sp>
    </p:spTree>
    <p:extLst>
      <p:ext uri="{BB962C8B-B14F-4D97-AF65-F5344CB8AC3E}">
        <p14:creationId xmlns:p14="http://schemas.microsoft.com/office/powerpoint/2010/main" val="301206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tta Serve Somebody - A Life of Service">
            <a:extLst>
              <a:ext uri="{FF2B5EF4-FFF2-40B4-BE49-F238E27FC236}">
                <a16:creationId xmlns:a16="http://schemas.microsoft.com/office/drawing/2014/main" id="{8D46690D-AE05-0900-D898-58C29BFD01D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875" y="0"/>
            <a:ext cx="12160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81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29A14-F0C9-53D2-78CD-DD7D830265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F2C002-051D-BBBF-DD5C-D75EA1D27D47}"/>
              </a:ext>
            </a:extLst>
          </p:cNvPr>
          <p:cNvSpPr txBox="1"/>
          <p:nvPr/>
        </p:nvSpPr>
        <p:spPr>
          <a:xfrm>
            <a:off x="288324" y="117693"/>
            <a:ext cx="11615351" cy="3416320"/>
          </a:xfrm>
          <a:prstGeom prst="rect">
            <a:avLst/>
          </a:prstGeom>
          <a:noFill/>
        </p:spPr>
        <p:txBody>
          <a:bodyPr wrap="square" rtlCol="0">
            <a:spAutoFit/>
          </a:bodyPr>
          <a:lstStyle/>
          <a:p>
            <a:pPr algn="just"/>
            <a:r>
              <a:rPr lang="en-SG" sz="3600" b="1" kern="100" baseline="30000" dirty="0">
                <a:effectLst/>
                <a:latin typeface="Calibri" panose="020F0502020204030204" pitchFamily="34" charset="0"/>
                <a:ea typeface="Calibri" panose="020F0502020204030204" pitchFamily="34" charset="0"/>
                <a:cs typeface="Times New Roman" panose="02020603050405020304" pitchFamily="18" charset="0"/>
              </a:rPr>
              <a:t>4 </a:t>
            </a:r>
            <a:r>
              <a:rPr lang="en-SG" sz="3600" b="1" kern="100" dirty="0">
                <a:effectLst/>
                <a:latin typeface="Calibri" panose="020F0502020204030204" pitchFamily="34" charset="0"/>
                <a:ea typeface="Calibri" panose="020F0502020204030204" pitchFamily="34" charset="0"/>
                <a:cs typeface="Times New Roman" panose="02020603050405020304" pitchFamily="18" charset="0"/>
              </a:rPr>
              <a:t>You adulterous people! Do you not know that friendship with the world is enmity with God? Therefore whoever wishes to be a friend of the world makes himself an enemy of God. </a:t>
            </a:r>
            <a:r>
              <a:rPr lang="en-SG" sz="3600" b="1" baseline="30000" dirty="0">
                <a:effectLst/>
                <a:latin typeface="Calibri" panose="020F0502020204030204" pitchFamily="34" charset="0"/>
                <a:ea typeface="Calibri" panose="020F0502020204030204" pitchFamily="34" charset="0"/>
                <a:cs typeface="Times New Roman" panose="02020603050405020304" pitchFamily="18" charset="0"/>
              </a:rPr>
              <a:t>5 </a:t>
            </a:r>
            <a:r>
              <a:rPr lang="en-SG" sz="3600" b="1" dirty="0">
                <a:effectLst/>
                <a:latin typeface="Calibri" panose="020F0502020204030204" pitchFamily="34" charset="0"/>
                <a:ea typeface="Calibri" panose="020F0502020204030204" pitchFamily="34" charset="0"/>
                <a:cs typeface="Times New Roman" panose="02020603050405020304" pitchFamily="18" charset="0"/>
              </a:rPr>
              <a:t>Or do you suppose it is to no purpose that the Scripture says, “He yearns jealously over the spirit that he has made to dwell in us”? </a:t>
            </a:r>
            <a:r>
              <a:rPr lang="en-SG" sz="3600" b="1" dirty="0">
                <a:effectLst/>
              </a:rPr>
              <a:t> </a:t>
            </a:r>
            <a:endParaRPr lang="en-US" sz="3600" b="1" dirty="0"/>
          </a:p>
        </p:txBody>
      </p:sp>
    </p:spTree>
    <p:extLst>
      <p:ext uri="{BB962C8B-B14F-4D97-AF65-F5344CB8AC3E}">
        <p14:creationId xmlns:p14="http://schemas.microsoft.com/office/powerpoint/2010/main" val="148751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093EA-C929-4FD0-F57D-D8F1DA8DED8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5F261A2-1C47-3B73-4612-6DC18860985E}"/>
              </a:ext>
            </a:extLst>
          </p:cNvPr>
          <p:cNvSpPr txBox="1"/>
          <p:nvPr/>
        </p:nvSpPr>
        <p:spPr>
          <a:xfrm>
            <a:off x="1556951" y="432486"/>
            <a:ext cx="88721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James 4:1-12</a:t>
            </a:r>
          </a:p>
        </p:txBody>
      </p:sp>
      <p:sp>
        <p:nvSpPr>
          <p:cNvPr id="3" name="TextBox 2">
            <a:extLst>
              <a:ext uri="{FF2B5EF4-FFF2-40B4-BE49-F238E27FC236}">
                <a16:creationId xmlns:a16="http://schemas.microsoft.com/office/drawing/2014/main" id="{CF8EBD5C-B01C-B401-69A9-B3140EBA1BA5}"/>
              </a:ext>
            </a:extLst>
          </p:cNvPr>
          <p:cNvSpPr txBox="1"/>
          <p:nvPr/>
        </p:nvSpPr>
        <p:spPr>
          <a:xfrm>
            <a:off x="1804086" y="1161535"/>
            <a:ext cx="9144000"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Vs 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prstClr val="black"/>
              </a:solidFill>
              <a:latin typeface="Century Gothic" panose="020B0502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entury Gothic" panose="020B0502020202020204"/>
              </a:rPr>
              <a:t>God has a rightful claim over his people – therefore he is a jealous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prstClr val="black"/>
              </a:solidFill>
              <a:latin typeface="Century Gothic" panose="020B0502020202020204"/>
            </a:endParaRPr>
          </a:p>
          <a:p>
            <a:r>
              <a:rPr lang="en-US" sz="3200" b="1" dirty="0">
                <a:solidFill>
                  <a:prstClr val="black"/>
                </a:solidFill>
                <a:latin typeface="Century Gothic" panose="020B0502020202020204"/>
              </a:rPr>
              <a:t>Israel – God’s people – was covenanted to Him as in a marriage. </a:t>
            </a:r>
          </a:p>
          <a:p>
            <a:r>
              <a:rPr lang="en-US" sz="3200" b="1" dirty="0">
                <a:solidFill>
                  <a:prstClr val="black"/>
                </a:solidFill>
                <a:latin typeface="Century Gothic" panose="020B0502020202020204"/>
              </a:rPr>
              <a:t>(Isaiah 54:1-6; Jeremiah 2:2, 3:20 – see also Hosea).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prstClr val="black"/>
              </a:solidFill>
              <a:latin typeface="Century Gothic" panose="020B0502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prstClr val="black"/>
              </a:solidFill>
              <a:latin typeface="Century Gothic" panose="020B0502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60412888"/>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6.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ngsana New"/>
      </a:majorFont>
      <a:minorFont>
        <a:latin typeface="Tahoma"/>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983</Words>
  <Application>Microsoft Office PowerPoint</Application>
  <PresentationFormat>Widescreen</PresentationFormat>
  <Paragraphs>53</Paragraphs>
  <Slides>21</Slides>
  <Notes>2</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21</vt:i4>
      </vt:variant>
    </vt:vector>
  </HeadingPairs>
  <TitlesOfParts>
    <vt:vector size="41" baseType="lpstr">
      <vt:lpstr>Aharoni</vt:lpstr>
      <vt:lpstr>Aptos</vt:lpstr>
      <vt:lpstr>Aptos Black</vt:lpstr>
      <vt:lpstr>Arial</vt:lpstr>
      <vt:lpstr>Arial Rounded MT Bold</vt:lpstr>
      <vt:lpstr>Calibri</vt:lpstr>
      <vt:lpstr>Calibri Light</vt:lpstr>
      <vt:lpstr>Century Gothic</vt:lpstr>
      <vt:lpstr>Engravers MT</vt:lpstr>
      <vt:lpstr>MS Shell Dlg 2</vt:lpstr>
      <vt:lpstr>system-ui</vt:lpstr>
      <vt:lpstr>Tahoma</vt:lpstr>
      <vt:lpstr>Wingdings</vt:lpstr>
      <vt:lpstr>Wingdings 3</vt:lpstr>
      <vt:lpstr>1_Office Theme</vt:lpstr>
      <vt:lpstr>Wisp</vt:lpstr>
      <vt:lpstr>Office Theme</vt:lpstr>
      <vt:lpstr>Ion</vt:lpstr>
      <vt:lpstr>Madison</vt:lpstr>
      <vt:lpstr>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2024-12-07T09:05:08Z</dcterms:created>
  <dcterms:modified xsi:type="dcterms:W3CDTF">2024-12-07T12:46:17Z</dcterms:modified>
</cp:coreProperties>
</file>