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479" r:id="rId3"/>
    <p:sldId id="480" r:id="rId4"/>
    <p:sldId id="481" r:id="rId5"/>
    <p:sldId id="425" r:id="rId6"/>
    <p:sldId id="447" r:id="rId7"/>
    <p:sldId id="466" r:id="rId8"/>
    <p:sldId id="471" r:id="rId9"/>
    <p:sldId id="482" r:id="rId10"/>
    <p:sldId id="477" r:id="rId11"/>
    <p:sldId id="476" r:id="rId12"/>
    <p:sldId id="484" r:id="rId13"/>
    <p:sldId id="485" r:id="rId14"/>
    <p:sldId id="487" r:id="rId15"/>
    <p:sldId id="488" r:id="rId16"/>
    <p:sldId id="503" r:id="rId17"/>
    <p:sldId id="490" r:id="rId18"/>
    <p:sldId id="491" r:id="rId19"/>
    <p:sldId id="489" r:id="rId20"/>
    <p:sldId id="486" r:id="rId21"/>
    <p:sldId id="492" r:id="rId22"/>
    <p:sldId id="505" r:id="rId23"/>
    <p:sldId id="504" r:id="rId24"/>
    <p:sldId id="499" r:id="rId25"/>
    <p:sldId id="500" r:id="rId26"/>
    <p:sldId id="483" r:id="rId27"/>
    <p:sldId id="494" r:id="rId28"/>
    <p:sldId id="495" r:id="rId29"/>
    <p:sldId id="502" r:id="rId30"/>
    <p:sldId id="501" r:id="rId31"/>
    <p:sldId id="496" r:id="rId32"/>
    <p:sldId id="506" r:id="rId33"/>
    <p:sldId id="507" r:id="rId34"/>
    <p:sldId id="508" r:id="rId35"/>
    <p:sldId id="473" r:id="rId36"/>
    <p:sldId id="498" r:id="rId37"/>
    <p:sldId id="497" r:id="rId38"/>
    <p:sldId id="509" r:id="rId39"/>
    <p:sldId id="510" r:id="rId40"/>
    <p:sldId id="470" r:id="rId41"/>
    <p:sldId id="478" r:id="rId42"/>
    <p:sldId id="474" r:id="rId43"/>
    <p:sldId id="511" r:id="rId44"/>
    <p:sldId id="515" r:id="rId45"/>
    <p:sldId id="516" r:id="rId46"/>
    <p:sldId id="517" r:id="rId47"/>
    <p:sldId id="513" r:id="rId48"/>
    <p:sldId id="519" r:id="rId49"/>
    <p:sldId id="518" r:id="rId50"/>
    <p:sldId id="514" r:id="rId51"/>
    <p:sldId id="520" r:id="rId52"/>
    <p:sldId id="512" r:id="rId53"/>
    <p:sldId id="521" r:id="rId54"/>
    <p:sldId id="475" r:id="rId55"/>
    <p:sldId id="46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3E2"/>
    <a:srgbClr val="FFFCC5"/>
    <a:srgbClr val="E2E1C5"/>
    <a:srgbClr val="FDF4E3"/>
    <a:srgbClr val="F7E0B7"/>
    <a:srgbClr val="4C3408"/>
    <a:srgbClr val="003883"/>
    <a:srgbClr val="FFFFFF"/>
    <a:srgbClr val="E7EFF5"/>
    <a:srgbClr val="DCE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7EECF-9C76-439E-BB3F-50DF2562DD36}" v="700" dt="2024-12-21T12:34:13.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577" autoAdjust="0"/>
  </p:normalViewPr>
  <p:slideViewPr>
    <p:cSldViewPr snapToGrid="0">
      <p:cViewPr varScale="1">
        <p:scale>
          <a:sx n="49" d="100"/>
          <a:sy n="49" d="100"/>
        </p:scale>
        <p:origin x="1925" y="67"/>
      </p:cViewPr>
      <p:guideLst/>
    </p:cSldViewPr>
  </p:slideViewPr>
  <p:notesTextViewPr>
    <p:cViewPr>
      <p:scale>
        <a:sx n="100" d="100"/>
        <a:sy n="100" d="100"/>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6056545-87B9-4A0F-A83A-99A1F3217BBB}"/>
    <pc:docChg chg="modSld">
      <pc:chgData name="Matt Lyle" userId="a96e7d453dd11193" providerId="LiveId" clId="{36056545-87B9-4A0F-A83A-99A1F3217BBB}" dt="2024-12-22T06:07:14.652" v="36" actId="14100"/>
      <pc:docMkLst>
        <pc:docMk/>
      </pc:docMkLst>
      <pc:sldChg chg="modSp mod modNotesTx">
        <pc:chgData name="Matt Lyle" userId="a96e7d453dd11193" providerId="LiveId" clId="{36056545-87B9-4A0F-A83A-99A1F3217BBB}" dt="2024-12-22T06:07:14.652" v="36" actId="14100"/>
        <pc:sldMkLst>
          <pc:docMk/>
          <pc:sldMk cId="1602168792" sldId="256"/>
        </pc:sldMkLst>
        <pc:picChg chg="mod">
          <ac:chgData name="Matt Lyle" userId="a96e7d453dd11193" providerId="LiveId" clId="{36056545-87B9-4A0F-A83A-99A1F3217BBB}" dt="2024-12-22T06:07:14.652" v="36" actId="14100"/>
          <ac:picMkLst>
            <pc:docMk/>
            <pc:sldMk cId="1602168792" sldId="256"/>
            <ac:picMk id="3" creationId="{EF601926-A38E-8D29-009A-F0AC21BACEAA}"/>
          </ac:picMkLst>
        </pc:picChg>
      </pc:sldChg>
      <pc:sldChg chg="modNotes">
        <pc:chgData name="Matt Lyle" userId="a96e7d453dd11193" providerId="LiveId" clId="{36056545-87B9-4A0F-A83A-99A1F3217BBB}" dt="2024-12-22T00:24:16.967" v="4" actId="20577"/>
        <pc:sldMkLst>
          <pc:docMk/>
          <pc:sldMk cId="2298226005" sldId="425"/>
        </pc:sldMkLst>
      </pc:sldChg>
      <pc:sldChg chg="modNotes">
        <pc:chgData name="Matt Lyle" userId="a96e7d453dd11193" providerId="LiveId" clId="{36056545-87B9-4A0F-A83A-99A1F3217BBB}" dt="2024-12-22T00:24:19.462" v="5" actId="20577"/>
        <pc:sldMkLst>
          <pc:docMk/>
          <pc:sldMk cId="2763458159" sldId="447"/>
        </pc:sldMkLst>
      </pc:sldChg>
      <pc:sldChg chg="modNotes">
        <pc:chgData name="Matt Lyle" userId="a96e7d453dd11193" providerId="LiveId" clId="{36056545-87B9-4A0F-A83A-99A1F3217BBB}" dt="2024-12-22T00:25:40.506" v="33" actId="6549"/>
        <pc:sldMkLst>
          <pc:docMk/>
          <pc:sldMk cId="853884539" sldId="464"/>
        </pc:sldMkLst>
      </pc:sldChg>
      <pc:sldChg chg="modNotes">
        <pc:chgData name="Matt Lyle" userId="a96e7d453dd11193" providerId="LiveId" clId="{36056545-87B9-4A0F-A83A-99A1F3217BBB}" dt="2024-12-22T00:24:22.301" v="6" actId="20577"/>
        <pc:sldMkLst>
          <pc:docMk/>
          <pc:sldMk cId="2519595416" sldId="466"/>
        </pc:sldMkLst>
      </pc:sldChg>
      <pc:sldChg chg="modNotes">
        <pc:chgData name="Matt Lyle" userId="a96e7d453dd11193" providerId="LiveId" clId="{36056545-87B9-4A0F-A83A-99A1F3217BBB}" dt="2024-12-22T00:25:22.493" v="28" actId="6549"/>
        <pc:sldMkLst>
          <pc:docMk/>
          <pc:sldMk cId="394415799" sldId="470"/>
        </pc:sldMkLst>
      </pc:sldChg>
      <pc:sldChg chg="modNotes">
        <pc:chgData name="Matt Lyle" userId="a96e7d453dd11193" providerId="LiveId" clId="{36056545-87B9-4A0F-A83A-99A1F3217BBB}" dt="2024-12-22T00:24:24.644" v="7" actId="20577"/>
        <pc:sldMkLst>
          <pc:docMk/>
          <pc:sldMk cId="3700199889" sldId="471"/>
        </pc:sldMkLst>
      </pc:sldChg>
      <pc:sldChg chg="modNotes">
        <pc:chgData name="Matt Lyle" userId="a96e7d453dd11193" providerId="LiveId" clId="{36056545-87B9-4A0F-A83A-99A1F3217BBB}" dt="2024-12-22T00:25:10.739" v="23" actId="6549"/>
        <pc:sldMkLst>
          <pc:docMk/>
          <pc:sldMk cId="762930862" sldId="473"/>
        </pc:sldMkLst>
      </pc:sldChg>
      <pc:sldChg chg="modNotes">
        <pc:chgData name="Matt Lyle" userId="a96e7d453dd11193" providerId="LiveId" clId="{36056545-87B9-4A0F-A83A-99A1F3217BBB}" dt="2024-12-22T00:25:25.705" v="30" actId="6549"/>
        <pc:sldMkLst>
          <pc:docMk/>
          <pc:sldMk cId="2718068911" sldId="474"/>
        </pc:sldMkLst>
      </pc:sldChg>
      <pc:sldChg chg="modNotes">
        <pc:chgData name="Matt Lyle" userId="a96e7d453dd11193" providerId="LiveId" clId="{36056545-87B9-4A0F-A83A-99A1F3217BBB}" dt="2024-12-22T00:24:36.742" v="13" actId="6549"/>
        <pc:sldMkLst>
          <pc:docMk/>
          <pc:sldMk cId="3705830477" sldId="476"/>
        </pc:sldMkLst>
      </pc:sldChg>
      <pc:sldChg chg="modNotes">
        <pc:chgData name="Matt Lyle" userId="a96e7d453dd11193" providerId="LiveId" clId="{36056545-87B9-4A0F-A83A-99A1F3217BBB}" dt="2024-12-22T00:24:33.885" v="12" actId="6549"/>
        <pc:sldMkLst>
          <pc:docMk/>
          <pc:sldMk cId="3635861764" sldId="477"/>
        </pc:sldMkLst>
      </pc:sldChg>
      <pc:sldChg chg="modNotes">
        <pc:chgData name="Matt Lyle" userId="a96e7d453dd11193" providerId="LiveId" clId="{36056545-87B9-4A0F-A83A-99A1F3217BBB}" dt="2024-12-22T00:25:24.235" v="29" actId="6549"/>
        <pc:sldMkLst>
          <pc:docMk/>
          <pc:sldMk cId="2968922812" sldId="478"/>
        </pc:sldMkLst>
      </pc:sldChg>
      <pc:sldChg chg="modNotes">
        <pc:chgData name="Matt Lyle" userId="a96e7d453dd11193" providerId="LiveId" clId="{36056545-87B9-4A0F-A83A-99A1F3217BBB}" dt="2024-12-22T00:24:07.627" v="1" actId="20577"/>
        <pc:sldMkLst>
          <pc:docMk/>
          <pc:sldMk cId="2423718139" sldId="479"/>
        </pc:sldMkLst>
      </pc:sldChg>
      <pc:sldChg chg="modNotes">
        <pc:chgData name="Matt Lyle" userId="a96e7d453dd11193" providerId="LiveId" clId="{36056545-87B9-4A0F-A83A-99A1F3217BBB}" dt="2024-12-22T00:24:11.883" v="2" actId="20577"/>
        <pc:sldMkLst>
          <pc:docMk/>
          <pc:sldMk cId="1475688451" sldId="480"/>
        </pc:sldMkLst>
      </pc:sldChg>
      <pc:sldChg chg="modNotes">
        <pc:chgData name="Matt Lyle" userId="a96e7d453dd11193" providerId="LiveId" clId="{36056545-87B9-4A0F-A83A-99A1F3217BBB}" dt="2024-12-22T00:24:14.912" v="3" actId="20577"/>
        <pc:sldMkLst>
          <pc:docMk/>
          <pc:sldMk cId="3810314098" sldId="481"/>
        </pc:sldMkLst>
      </pc:sldChg>
      <pc:sldChg chg="modNotes">
        <pc:chgData name="Matt Lyle" userId="a96e7d453dd11193" providerId="LiveId" clId="{36056545-87B9-4A0F-A83A-99A1F3217BBB}" dt="2024-12-22T00:24:27.047" v="8" actId="20577"/>
        <pc:sldMkLst>
          <pc:docMk/>
          <pc:sldMk cId="760123930" sldId="482"/>
        </pc:sldMkLst>
      </pc:sldChg>
      <pc:sldChg chg="modNotes">
        <pc:chgData name="Matt Lyle" userId="a96e7d453dd11193" providerId="LiveId" clId="{36056545-87B9-4A0F-A83A-99A1F3217BBB}" dt="2024-12-22T00:24:53.001" v="17" actId="6549"/>
        <pc:sldMkLst>
          <pc:docMk/>
          <pc:sldMk cId="1586399215" sldId="483"/>
        </pc:sldMkLst>
      </pc:sldChg>
      <pc:sldChg chg="modNotes">
        <pc:chgData name="Matt Lyle" userId="a96e7d453dd11193" providerId="LiveId" clId="{36056545-87B9-4A0F-A83A-99A1F3217BBB}" dt="2024-12-22T00:24:38.384" v="14" actId="20577"/>
        <pc:sldMkLst>
          <pc:docMk/>
          <pc:sldMk cId="2798428662" sldId="484"/>
        </pc:sldMkLst>
      </pc:sldChg>
      <pc:sldChg chg="modNotes">
        <pc:chgData name="Matt Lyle" userId="a96e7d453dd11193" providerId="LiveId" clId="{36056545-87B9-4A0F-A83A-99A1F3217BBB}" dt="2024-12-22T00:24:42.055" v="15" actId="6549"/>
        <pc:sldMkLst>
          <pc:docMk/>
          <pc:sldMk cId="1062489767" sldId="485"/>
        </pc:sldMkLst>
      </pc:sldChg>
      <pc:sldChg chg="modNotes">
        <pc:chgData name="Matt Lyle" userId="a96e7d453dd11193" providerId="LiveId" clId="{36056545-87B9-4A0F-A83A-99A1F3217BBB}" dt="2024-12-22T00:24:54.904" v="18" actId="6549"/>
        <pc:sldMkLst>
          <pc:docMk/>
          <pc:sldMk cId="2732934518" sldId="494"/>
        </pc:sldMkLst>
      </pc:sldChg>
      <pc:sldChg chg="modNotes">
        <pc:chgData name="Matt Lyle" userId="a96e7d453dd11193" providerId="LiveId" clId="{36056545-87B9-4A0F-A83A-99A1F3217BBB}" dt="2024-12-22T00:24:59.108" v="19" actId="6549"/>
        <pc:sldMkLst>
          <pc:docMk/>
          <pc:sldMk cId="1724948251" sldId="495"/>
        </pc:sldMkLst>
      </pc:sldChg>
      <pc:sldChg chg="modNotes">
        <pc:chgData name="Matt Lyle" userId="a96e7d453dd11193" providerId="LiveId" clId="{36056545-87B9-4A0F-A83A-99A1F3217BBB}" dt="2024-12-22T00:25:06.713" v="22" actId="6549"/>
        <pc:sldMkLst>
          <pc:docMk/>
          <pc:sldMk cId="2783826483" sldId="496"/>
        </pc:sldMkLst>
      </pc:sldChg>
      <pc:sldChg chg="modNotes">
        <pc:chgData name="Matt Lyle" userId="a96e7d453dd11193" providerId="LiveId" clId="{36056545-87B9-4A0F-A83A-99A1F3217BBB}" dt="2024-12-22T00:25:14.884" v="25" actId="6549"/>
        <pc:sldMkLst>
          <pc:docMk/>
          <pc:sldMk cId="2427665593" sldId="497"/>
        </pc:sldMkLst>
      </pc:sldChg>
      <pc:sldChg chg="modNotes">
        <pc:chgData name="Matt Lyle" userId="a96e7d453dd11193" providerId="LiveId" clId="{36056545-87B9-4A0F-A83A-99A1F3217BBB}" dt="2024-12-22T00:25:12.434" v="24" actId="6549"/>
        <pc:sldMkLst>
          <pc:docMk/>
          <pc:sldMk cId="2778395455" sldId="498"/>
        </pc:sldMkLst>
      </pc:sldChg>
      <pc:sldChg chg="modNotes">
        <pc:chgData name="Matt Lyle" userId="a96e7d453dd11193" providerId="LiveId" clId="{36056545-87B9-4A0F-A83A-99A1F3217BBB}" dt="2024-12-22T00:24:49.673" v="16" actId="6549"/>
        <pc:sldMkLst>
          <pc:docMk/>
          <pc:sldMk cId="437355165" sldId="499"/>
        </pc:sldMkLst>
      </pc:sldChg>
      <pc:sldChg chg="modNotes">
        <pc:chgData name="Matt Lyle" userId="a96e7d453dd11193" providerId="LiveId" clId="{36056545-87B9-4A0F-A83A-99A1F3217BBB}" dt="2024-12-22T00:25:03.447" v="21" actId="6549"/>
        <pc:sldMkLst>
          <pc:docMk/>
          <pc:sldMk cId="3061961781" sldId="501"/>
        </pc:sldMkLst>
      </pc:sldChg>
      <pc:sldChg chg="modNotes">
        <pc:chgData name="Matt Lyle" userId="a96e7d453dd11193" providerId="LiveId" clId="{36056545-87B9-4A0F-A83A-99A1F3217BBB}" dt="2024-12-22T00:25:01.089" v="20" actId="6549"/>
        <pc:sldMkLst>
          <pc:docMk/>
          <pc:sldMk cId="3313173905" sldId="502"/>
        </pc:sldMkLst>
      </pc:sldChg>
      <pc:sldChg chg="modNotes">
        <pc:chgData name="Matt Lyle" userId="a96e7d453dd11193" providerId="LiveId" clId="{36056545-87B9-4A0F-A83A-99A1F3217BBB}" dt="2024-12-22T00:25:18.098" v="26" actId="6549"/>
        <pc:sldMkLst>
          <pc:docMk/>
          <pc:sldMk cId="292756030" sldId="509"/>
        </pc:sldMkLst>
      </pc:sldChg>
      <pc:sldChg chg="modNotes">
        <pc:chgData name="Matt Lyle" userId="a96e7d453dd11193" providerId="LiveId" clId="{36056545-87B9-4A0F-A83A-99A1F3217BBB}" dt="2024-12-22T00:25:19.936" v="27" actId="6549"/>
        <pc:sldMkLst>
          <pc:docMk/>
          <pc:sldMk cId="4113609401" sldId="510"/>
        </pc:sldMkLst>
      </pc:sldChg>
      <pc:sldChg chg="modNotes">
        <pc:chgData name="Matt Lyle" userId="a96e7d453dd11193" providerId="LiveId" clId="{36056545-87B9-4A0F-A83A-99A1F3217BBB}" dt="2024-12-22T00:25:34.187" v="31" actId="6549"/>
        <pc:sldMkLst>
          <pc:docMk/>
          <pc:sldMk cId="1696074294" sldId="519"/>
        </pc:sldMkLst>
      </pc:sldChg>
      <pc:sldChg chg="modNotes">
        <pc:chgData name="Matt Lyle" userId="a96e7d453dd11193" providerId="LiveId" clId="{36056545-87B9-4A0F-A83A-99A1F3217BBB}" dt="2024-12-22T00:25:37.631" v="32" actId="6549"/>
        <pc:sldMkLst>
          <pc:docMk/>
          <pc:sldMk cId="85905941" sldId="521"/>
        </pc:sldMkLst>
      </pc:sldChg>
    </pc:docChg>
  </pc:docChgLst>
  <pc:docChgLst>
    <pc:chgData name="Matt Lyle" userId="a96e7d453dd11193" providerId="LiveId" clId="{B25B77B5-520E-49F8-89D4-B510D6CF5BE7}"/>
    <pc:docChg chg="undo redo custSel addSld delSld modSld sldOrd delMainMaster modMainMaster">
      <pc:chgData name="Matt Lyle" userId="a96e7d453dd11193" providerId="LiveId" clId="{B25B77B5-520E-49F8-89D4-B510D6CF5BE7}" dt="2024-12-15T00:47:41.249" v="7790" actId="6549"/>
      <pc:docMkLst>
        <pc:docMk/>
      </pc:docMkLst>
      <pc:sldChg chg="addSp delSp modSp mod modTransition setBg">
        <pc:chgData name="Matt Lyle" userId="a96e7d453dd11193" providerId="LiveId" clId="{B25B77B5-520E-49F8-89D4-B510D6CF5BE7}" dt="2024-12-14T15:47:32.556" v="7504" actId="14100"/>
        <pc:sldMkLst>
          <pc:docMk/>
          <pc:sldMk cId="1602168792" sldId="256"/>
        </pc:sldMkLst>
        <pc:spChg chg="add">
          <ac:chgData name="Matt Lyle" userId="a96e7d453dd11193" providerId="LiveId" clId="{B25B77B5-520E-49F8-89D4-B510D6CF5BE7}" dt="2024-12-14T13:56:40.697" v="6878" actId="26606"/>
          <ac:spMkLst>
            <pc:docMk/>
            <pc:sldMk cId="1602168792" sldId="256"/>
            <ac:spMk id="10" creationId="{42A4FC2C-047E-45A5-965D-8E1E3BF09BC6}"/>
          </ac:spMkLst>
        </pc:spChg>
      </pc:sldChg>
      <pc:sldChg chg="mod modTransition modClrScheme chgLayout">
        <pc:chgData name="Matt Lyle" userId="a96e7d453dd11193" providerId="LiveId" clId="{B25B77B5-520E-49F8-89D4-B510D6CF5BE7}" dt="2024-12-12T02:17:26.646" v="3600"/>
        <pc:sldMkLst>
          <pc:docMk/>
          <pc:sldMk cId="1684331322" sldId="388"/>
        </pc:sldMkLst>
      </pc:sldChg>
      <pc:sldChg chg="modSp mod modTransition setBg">
        <pc:chgData name="Matt Lyle" userId="a96e7d453dd11193" providerId="LiveId" clId="{B25B77B5-520E-49F8-89D4-B510D6CF5BE7}" dt="2024-12-11T23:34:41.921" v="2111"/>
        <pc:sldMkLst>
          <pc:docMk/>
          <pc:sldMk cId="3780603873" sldId="406"/>
        </pc:sldMkLst>
      </pc:sldChg>
      <pc:sldChg chg="addSp delSp modSp new mod ord modTransition setBg modClrScheme chgLayout">
        <pc:chgData name="Matt Lyle" userId="a96e7d453dd11193" providerId="LiveId" clId="{B25B77B5-520E-49F8-89D4-B510D6CF5BE7}" dt="2024-12-13T14:01:21.999" v="5697"/>
        <pc:sldMkLst>
          <pc:docMk/>
          <pc:sldMk cId="2701273282" sldId="407"/>
        </pc:sldMkLst>
      </pc:sldChg>
      <pc:sldChg chg="addSp delSp modSp new mod modTransition setBg">
        <pc:chgData name="Matt Lyle" userId="a96e7d453dd11193" providerId="LiveId" clId="{B25B77B5-520E-49F8-89D4-B510D6CF5BE7}" dt="2024-12-13T14:12:50.824" v="5704" actId="20577"/>
        <pc:sldMkLst>
          <pc:docMk/>
          <pc:sldMk cId="156916927" sldId="408"/>
        </pc:sldMkLst>
      </pc:sldChg>
      <pc:sldChg chg="addSp modSp new del mod ord modTransition setBg">
        <pc:chgData name="Matt Lyle" userId="a96e7d453dd11193" providerId="LiveId" clId="{B25B77B5-520E-49F8-89D4-B510D6CF5BE7}" dt="2024-12-12T00:23:54.660" v="2302" actId="47"/>
        <pc:sldMkLst>
          <pc:docMk/>
          <pc:sldMk cId="3799224572" sldId="409"/>
        </pc:sldMkLst>
      </pc:sldChg>
      <pc:sldChg chg="addSp delSp modSp new mod modTransition setBg modClrScheme chgLayout">
        <pc:chgData name="Matt Lyle" userId="a96e7d453dd11193" providerId="LiveId" clId="{B25B77B5-520E-49F8-89D4-B510D6CF5BE7}" dt="2024-12-15T00:30:19.698" v="7706" actId="167"/>
        <pc:sldMkLst>
          <pc:docMk/>
          <pc:sldMk cId="3706866713" sldId="410"/>
        </pc:sldMkLst>
      </pc:sldChg>
      <pc:sldChg chg="addSp delSp modSp add mod ord modTransition setBg addAnim delAnim modAnim">
        <pc:chgData name="Matt Lyle" userId="a96e7d453dd11193" providerId="LiveId" clId="{B25B77B5-520E-49F8-89D4-B510D6CF5BE7}" dt="2024-12-15T00:41:27.794" v="7752" actId="1036"/>
        <pc:sldMkLst>
          <pc:docMk/>
          <pc:sldMk cId="2711132630" sldId="411"/>
        </pc:sldMkLst>
      </pc:sldChg>
      <pc:sldChg chg="addSp modSp add mod modTransition setBg">
        <pc:chgData name="Matt Lyle" userId="a96e7d453dd11193" providerId="LiveId" clId="{B25B77B5-520E-49F8-89D4-B510D6CF5BE7}" dt="2024-12-15T00:36:50.677" v="7733" actId="14100"/>
        <pc:sldMkLst>
          <pc:docMk/>
          <pc:sldMk cId="738078434" sldId="412"/>
        </pc:sldMkLst>
      </pc:sldChg>
      <pc:sldChg chg="addSp modSp add mod modTransition setBg modAnim">
        <pc:chgData name="Matt Lyle" userId="a96e7d453dd11193" providerId="LiveId" clId="{B25B77B5-520E-49F8-89D4-B510D6CF5BE7}" dt="2024-12-15T00:36:39.099" v="7730" actId="14100"/>
        <pc:sldMkLst>
          <pc:docMk/>
          <pc:sldMk cId="668281581" sldId="413"/>
        </pc:sldMkLst>
      </pc:sldChg>
      <pc:sldChg chg="addSp delSp modSp new mod ord modTransition">
        <pc:chgData name="Matt Lyle" userId="a96e7d453dd11193" providerId="LiveId" clId="{B25B77B5-520E-49F8-89D4-B510D6CF5BE7}" dt="2024-12-11T23:34:41.921" v="2111"/>
        <pc:sldMkLst>
          <pc:docMk/>
          <pc:sldMk cId="3967346419" sldId="414"/>
        </pc:sldMkLst>
      </pc:sldChg>
      <pc:sldChg chg="addSp delSp modSp new mod ord modTransition delAnim modAnim">
        <pc:chgData name="Matt Lyle" userId="a96e7d453dd11193" providerId="LiveId" clId="{B25B77B5-520E-49F8-89D4-B510D6CF5BE7}" dt="2024-12-15T00:27:36.653" v="7656" actId="20577"/>
        <pc:sldMkLst>
          <pc:docMk/>
          <pc:sldMk cId="4022971174" sldId="415"/>
        </pc:sldMkLst>
      </pc:sldChg>
      <pc:sldChg chg="modSp add mod ord modTransition">
        <pc:chgData name="Matt Lyle" userId="a96e7d453dd11193" providerId="LiveId" clId="{B25B77B5-520E-49F8-89D4-B510D6CF5BE7}" dt="2024-12-12T02:12:08.844" v="3549" actId="2711"/>
        <pc:sldMkLst>
          <pc:docMk/>
          <pc:sldMk cId="2002923399" sldId="416"/>
        </pc:sldMkLst>
      </pc:sldChg>
      <pc:sldChg chg="addSp delSp modSp new mod modTransition setBg">
        <pc:chgData name="Matt Lyle" userId="a96e7d453dd11193" providerId="LiveId" clId="{B25B77B5-520E-49F8-89D4-B510D6CF5BE7}" dt="2024-12-11T23:34:41.921" v="2111"/>
        <pc:sldMkLst>
          <pc:docMk/>
          <pc:sldMk cId="3226735857" sldId="417"/>
        </pc:sldMkLst>
      </pc:sldChg>
      <pc:sldChg chg="addSp delSp modSp new mod ord modTransition modAnim modNotesTx">
        <pc:chgData name="Matt Lyle" userId="a96e7d453dd11193" providerId="LiveId" clId="{B25B77B5-520E-49F8-89D4-B510D6CF5BE7}" dt="2024-12-13T14:16:37.524" v="5708"/>
        <pc:sldMkLst>
          <pc:docMk/>
          <pc:sldMk cId="1479483738" sldId="418"/>
        </pc:sldMkLst>
      </pc:sldChg>
      <pc:sldChg chg="addSp delSp modSp add mod modTransition">
        <pc:chgData name="Matt Lyle" userId="a96e7d453dd11193" providerId="LiveId" clId="{B25B77B5-520E-49F8-89D4-B510D6CF5BE7}" dt="2024-12-11T23:34:41.921" v="2111"/>
        <pc:sldMkLst>
          <pc:docMk/>
          <pc:sldMk cId="1387589269" sldId="419"/>
        </pc:sldMkLst>
      </pc:sldChg>
      <pc:sldChg chg="add del modTransition">
        <pc:chgData name="Matt Lyle" userId="a96e7d453dd11193" providerId="LiveId" clId="{B25B77B5-520E-49F8-89D4-B510D6CF5BE7}" dt="2024-12-12T00:28:55.263" v="2536" actId="47"/>
        <pc:sldMkLst>
          <pc:docMk/>
          <pc:sldMk cId="1388795774" sldId="420"/>
        </pc:sldMkLst>
      </pc:sldChg>
      <pc:sldChg chg="addSp delSp modSp add mod modTransition">
        <pc:chgData name="Matt Lyle" userId="a96e7d453dd11193" providerId="LiveId" clId="{B25B77B5-520E-49F8-89D4-B510D6CF5BE7}" dt="2024-12-12T02:14:19.818" v="3583" actId="20577"/>
        <pc:sldMkLst>
          <pc:docMk/>
          <pc:sldMk cId="1337939798" sldId="421"/>
        </pc:sldMkLst>
      </pc:sldChg>
      <pc:sldChg chg="addSp delSp modSp add mod modTransition">
        <pc:chgData name="Matt Lyle" userId="a96e7d453dd11193" providerId="LiveId" clId="{B25B77B5-520E-49F8-89D4-B510D6CF5BE7}" dt="2024-12-12T02:16:16.623" v="3594" actId="20577"/>
        <pc:sldMkLst>
          <pc:docMk/>
          <pc:sldMk cId="946796935" sldId="422"/>
        </pc:sldMkLst>
      </pc:sldChg>
      <pc:sldChg chg="addSp delSp modSp add mod modTransition">
        <pc:chgData name="Matt Lyle" userId="a96e7d453dd11193" providerId="LiveId" clId="{B25B77B5-520E-49F8-89D4-B510D6CF5BE7}" dt="2024-12-12T02:13:59.259" v="3553" actId="20577"/>
        <pc:sldMkLst>
          <pc:docMk/>
          <pc:sldMk cId="3591513727" sldId="423"/>
        </pc:sldMkLst>
      </pc:sldChg>
      <pc:sldChg chg="addSp delSp modSp add mod ord modTransition modAnim">
        <pc:chgData name="Matt Lyle" userId="a96e7d453dd11193" providerId="LiveId" clId="{B25B77B5-520E-49F8-89D4-B510D6CF5BE7}" dt="2024-12-12T02:14:38.642" v="3584"/>
        <pc:sldMkLst>
          <pc:docMk/>
          <pc:sldMk cId="122963777" sldId="424"/>
        </pc:sldMkLst>
      </pc:sldChg>
      <pc:sldChg chg="addSp delSp modSp add mod delAnim modAnim">
        <pc:chgData name="Matt Lyle" userId="a96e7d453dd11193" providerId="LiveId" clId="{B25B77B5-520E-49F8-89D4-B510D6CF5BE7}" dt="2024-12-12T00:10:31.197" v="2276" actId="478"/>
        <pc:sldMkLst>
          <pc:docMk/>
          <pc:sldMk cId="2298226005" sldId="425"/>
        </pc:sldMkLst>
        <pc:spChg chg="add mod">
          <ac:chgData name="Matt Lyle" userId="a96e7d453dd11193" providerId="LiveId" clId="{B25B77B5-520E-49F8-89D4-B510D6CF5BE7}" dt="2024-12-11T23:49:39.194" v="2254"/>
          <ac:spMkLst>
            <pc:docMk/>
            <pc:sldMk cId="2298226005" sldId="425"/>
            <ac:spMk id="5" creationId="{63376E62-C3E4-A379-7153-24A339FA5B79}"/>
          </ac:spMkLst>
        </pc:spChg>
        <pc:spChg chg="add mod">
          <ac:chgData name="Matt Lyle" userId="a96e7d453dd11193" providerId="LiveId" clId="{B25B77B5-520E-49F8-89D4-B510D6CF5BE7}" dt="2024-12-11T23:49:52.308" v="2260" actId="113"/>
          <ac:spMkLst>
            <pc:docMk/>
            <pc:sldMk cId="2298226005" sldId="425"/>
            <ac:spMk id="9" creationId="{60BFD007-18A9-C556-5166-7698791A800D}"/>
          </ac:spMkLst>
        </pc:spChg>
        <pc:spChg chg="add mod">
          <ac:chgData name="Matt Lyle" userId="a96e7d453dd11193" providerId="LiveId" clId="{B25B77B5-520E-49F8-89D4-B510D6CF5BE7}" dt="2024-12-11T23:49:39.194" v="2254"/>
          <ac:spMkLst>
            <pc:docMk/>
            <pc:sldMk cId="2298226005" sldId="425"/>
            <ac:spMk id="14" creationId="{345116C9-74A2-A809-7DB4-4DA1A881EFA2}"/>
          </ac:spMkLst>
        </pc:spChg>
        <pc:graphicFrameChg chg="add mod modGraphic">
          <ac:chgData name="Matt Lyle" userId="a96e7d453dd11193" providerId="LiveId" clId="{B25B77B5-520E-49F8-89D4-B510D6CF5BE7}" dt="2024-12-11T23:50:12.820" v="2262" actId="113"/>
          <ac:graphicFrameMkLst>
            <pc:docMk/>
            <pc:sldMk cId="2298226005" sldId="425"/>
            <ac:graphicFrameMk id="4" creationId="{C9F1BB84-078F-6F90-BD31-A9BE8EF9B28C}"/>
          </ac:graphicFrameMkLst>
        </pc:graphicFrameChg>
      </pc:sldChg>
      <pc:sldChg chg="new del">
        <pc:chgData name="Matt Lyle" userId="a96e7d453dd11193" providerId="LiveId" clId="{B25B77B5-520E-49F8-89D4-B510D6CF5BE7}" dt="2024-12-12T00:14:30.849" v="2278" actId="680"/>
        <pc:sldMkLst>
          <pc:docMk/>
          <pc:sldMk cId="2974686736" sldId="426"/>
        </pc:sldMkLst>
      </pc:sldChg>
      <pc:sldChg chg="addSp modSp new ord modTransition">
        <pc:chgData name="Matt Lyle" userId="a96e7d453dd11193" providerId="LiveId" clId="{B25B77B5-520E-49F8-89D4-B510D6CF5BE7}" dt="2024-12-12T02:17:25.095" v="3599"/>
        <pc:sldMkLst>
          <pc:docMk/>
          <pc:sldMk cId="4208956839" sldId="426"/>
        </pc:sldMkLst>
      </pc:sldChg>
      <pc:sldChg chg="addSp delSp modSp new mod modTransition setBg modClrScheme chgLayout">
        <pc:chgData name="Matt Lyle" userId="a96e7d453dd11193" providerId="LiveId" clId="{B25B77B5-520E-49F8-89D4-B510D6CF5BE7}" dt="2024-12-14T15:45:26.134" v="7492" actId="167"/>
        <pc:sldMkLst>
          <pc:docMk/>
          <pc:sldMk cId="2538432679" sldId="427"/>
        </pc:sldMkLst>
      </pc:sldChg>
      <pc:sldChg chg="addSp delSp modSp add mod ord">
        <pc:chgData name="Matt Lyle" userId="a96e7d453dd11193" providerId="LiveId" clId="{B25B77B5-520E-49F8-89D4-B510D6CF5BE7}" dt="2024-12-13T14:01:13.978" v="5695" actId="478"/>
        <pc:sldMkLst>
          <pc:docMk/>
          <pc:sldMk cId="3719446593" sldId="428"/>
        </pc:sldMkLst>
      </pc:sldChg>
      <pc:sldChg chg="modSp add mod ord">
        <pc:chgData name="Matt Lyle" userId="a96e7d453dd11193" providerId="LiveId" clId="{B25B77B5-520E-49F8-89D4-B510D6CF5BE7}" dt="2024-12-12T02:11:17.694" v="3542" actId="2711"/>
        <pc:sldMkLst>
          <pc:docMk/>
          <pc:sldMk cId="731775284" sldId="429"/>
        </pc:sldMkLst>
      </pc:sldChg>
      <pc:sldChg chg="addSp delSp modSp new mod ord modTransition modNotesTx">
        <pc:chgData name="Matt Lyle" userId="a96e7d453dd11193" providerId="LiveId" clId="{B25B77B5-520E-49F8-89D4-B510D6CF5BE7}" dt="2024-12-12T02:17:04.815" v="3596"/>
        <pc:sldMkLst>
          <pc:docMk/>
          <pc:sldMk cId="3698489072" sldId="430"/>
        </pc:sldMkLst>
      </pc:sldChg>
      <pc:sldChg chg="addSp delSp modSp new mod ord modTransition setBg modNotesTx">
        <pc:chgData name="Matt Lyle" userId="a96e7d453dd11193" providerId="LiveId" clId="{B25B77B5-520E-49F8-89D4-B510D6CF5BE7}" dt="2024-12-14T02:54:09.485" v="6209"/>
        <pc:sldMkLst>
          <pc:docMk/>
          <pc:sldMk cId="2727327238" sldId="431"/>
        </pc:sldMkLst>
      </pc:sldChg>
      <pc:sldChg chg="modSp add del mod">
        <pc:chgData name="Matt Lyle" userId="a96e7d453dd11193" providerId="LiveId" clId="{B25B77B5-520E-49F8-89D4-B510D6CF5BE7}" dt="2024-12-12T02:11:48.630" v="3547" actId="47"/>
        <pc:sldMkLst>
          <pc:docMk/>
          <pc:sldMk cId="881203431" sldId="432"/>
        </pc:sldMkLst>
      </pc:sldChg>
      <pc:sldChg chg="addSp delSp modSp new mod ord modTransition setBg delAnim modAnim modNotesTx">
        <pc:chgData name="Matt Lyle" userId="a96e7d453dd11193" providerId="LiveId" clId="{B25B77B5-520E-49F8-89D4-B510D6CF5BE7}" dt="2024-12-14T14:07:35.339" v="6947"/>
        <pc:sldMkLst>
          <pc:docMk/>
          <pc:sldMk cId="2536037034" sldId="433"/>
        </pc:sldMkLst>
      </pc:sldChg>
      <pc:sldChg chg="addSp delSp modSp add del mod ord">
        <pc:chgData name="Matt Lyle" userId="a96e7d453dd11193" providerId="LiveId" clId="{B25B77B5-520E-49F8-89D4-B510D6CF5BE7}" dt="2024-12-12T01:48:53.954" v="3157" actId="2890"/>
        <pc:sldMkLst>
          <pc:docMk/>
          <pc:sldMk cId="1749287137" sldId="434"/>
        </pc:sldMkLst>
      </pc:sldChg>
      <pc:sldChg chg="addSp delSp modSp add mod ord modTransition modAnim">
        <pc:chgData name="Matt Lyle" userId="a96e7d453dd11193" providerId="LiveId" clId="{B25B77B5-520E-49F8-89D4-B510D6CF5BE7}" dt="2024-12-13T13:21:31.549" v="5468"/>
        <pc:sldMkLst>
          <pc:docMk/>
          <pc:sldMk cId="2470463276" sldId="434"/>
        </pc:sldMkLst>
      </pc:sldChg>
      <pc:sldChg chg="addSp delSp modSp new mod modTransition modAnim">
        <pc:chgData name="Matt Lyle" userId="a96e7d453dd11193" providerId="LiveId" clId="{B25B77B5-520E-49F8-89D4-B510D6CF5BE7}" dt="2024-12-14T02:53:56.111" v="6207"/>
        <pc:sldMkLst>
          <pc:docMk/>
          <pc:sldMk cId="499866703" sldId="435"/>
        </pc:sldMkLst>
      </pc:sldChg>
      <pc:sldChg chg="addSp modSp add mod">
        <pc:chgData name="Matt Lyle" userId="a96e7d453dd11193" providerId="LiveId" clId="{B25B77B5-520E-49F8-89D4-B510D6CF5BE7}" dt="2024-12-13T14:26:56.074" v="5846" actId="113"/>
        <pc:sldMkLst>
          <pc:docMk/>
          <pc:sldMk cId="1469522704" sldId="436"/>
        </pc:sldMkLst>
      </pc:sldChg>
      <pc:sldChg chg="addSp delSp modSp add del mod ord modAnim">
        <pc:chgData name="Matt Lyle" userId="a96e7d453dd11193" providerId="LiveId" clId="{B25B77B5-520E-49F8-89D4-B510D6CF5BE7}" dt="2024-12-14T03:08:26.731" v="6230" actId="47"/>
        <pc:sldMkLst>
          <pc:docMk/>
          <pc:sldMk cId="4066040237" sldId="437"/>
        </pc:sldMkLst>
      </pc:sldChg>
      <pc:sldChg chg="addSp delSp modSp new del mod setBg modNotesTx">
        <pc:chgData name="Matt Lyle" userId="a96e7d453dd11193" providerId="LiveId" clId="{B25B77B5-520E-49F8-89D4-B510D6CF5BE7}" dt="2024-12-12T02:36:06.566" v="3722" actId="47"/>
        <pc:sldMkLst>
          <pc:docMk/>
          <pc:sldMk cId="2668021705" sldId="438"/>
        </pc:sldMkLst>
      </pc:sldChg>
      <pc:sldChg chg="delSp modSp add mod modTransition">
        <pc:chgData name="Matt Lyle" userId="a96e7d453dd11193" providerId="LiveId" clId="{B25B77B5-520E-49F8-89D4-B510D6CF5BE7}" dt="2024-12-12T02:36:18.746" v="3729" actId="1038"/>
        <pc:sldMkLst>
          <pc:docMk/>
          <pc:sldMk cId="3542534927" sldId="439"/>
        </pc:sldMkLst>
      </pc:sldChg>
      <pc:sldChg chg="add del ord">
        <pc:chgData name="Matt Lyle" userId="a96e7d453dd11193" providerId="LiveId" clId="{B25B77B5-520E-49F8-89D4-B510D6CF5BE7}" dt="2024-12-13T13:55:22.644" v="5692" actId="47"/>
        <pc:sldMkLst>
          <pc:docMk/>
          <pc:sldMk cId="3113601867" sldId="440"/>
        </pc:sldMkLst>
      </pc:sldChg>
      <pc:sldChg chg="addSp delSp modSp new mod modTransition modClrScheme addAnim delAnim modAnim chgLayout">
        <pc:chgData name="Matt Lyle" userId="a96e7d453dd11193" providerId="LiveId" clId="{B25B77B5-520E-49F8-89D4-B510D6CF5BE7}" dt="2024-12-13T14:18:41.700" v="5772"/>
        <pc:sldMkLst>
          <pc:docMk/>
          <pc:sldMk cId="4275760523" sldId="441"/>
        </pc:sldMkLst>
      </pc:sldChg>
      <pc:sldChg chg="addSp delSp modSp new mod ord modTransition setBg modNotesTx">
        <pc:chgData name="Matt Lyle" userId="a96e7d453dd11193" providerId="LiveId" clId="{B25B77B5-520E-49F8-89D4-B510D6CF5BE7}" dt="2024-12-13T14:03:06.495" v="5700"/>
        <pc:sldMkLst>
          <pc:docMk/>
          <pc:sldMk cId="3970111109" sldId="442"/>
        </pc:sldMkLst>
      </pc:sldChg>
      <pc:sldChg chg="addSp delSp modSp add mod ord modTransition modAnim">
        <pc:chgData name="Matt Lyle" userId="a96e7d453dd11193" providerId="LiveId" clId="{B25B77B5-520E-49F8-89D4-B510D6CF5BE7}" dt="2024-12-13T14:05:20.133" v="5702"/>
        <pc:sldMkLst>
          <pc:docMk/>
          <pc:sldMk cId="1620237352" sldId="443"/>
        </pc:sldMkLst>
      </pc:sldChg>
      <pc:sldChg chg="modSp add mod">
        <pc:chgData name="Matt Lyle" userId="a96e7d453dd11193" providerId="LiveId" clId="{B25B77B5-520E-49F8-89D4-B510D6CF5BE7}" dt="2024-12-13T14:01:28.630" v="5698" actId="207"/>
        <pc:sldMkLst>
          <pc:docMk/>
          <pc:sldMk cId="102975484" sldId="444"/>
        </pc:sldMkLst>
      </pc:sldChg>
      <pc:sldChg chg="addSp delSp modSp add mod delAnim modAnim">
        <pc:chgData name="Matt Lyle" userId="a96e7d453dd11193" providerId="LiveId" clId="{B25B77B5-520E-49F8-89D4-B510D6CF5BE7}" dt="2024-12-14T14:09:59.471" v="6958" actId="1036"/>
        <pc:sldMkLst>
          <pc:docMk/>
          <pc:sldMk cId="1395437668" sldId="445"/>
        </pc:sldMkLst>
      </pc:sldChg>
      <pc:sldChg chg="addSp delSp modSp new mod modTransition modAnim">
        <pc:chgData name="Matt Lyle" userId="a96e7d453dd11193" providerId="LiveId" clId="{B25B77B5-520E-49F8-89D4-B510D6CF5BE7}" dt="2024-12-14T14:18:14.351" v="6961"/>
        <pc:sldMkLst>
          <pc:docMk/>
          <pc:sldMk cId="296453395" sldId="446"/>
        </pc:sldMkLst>
      </pc:sldChg>
      <pc:sldChg chg="addSp delSp modSp add mod ord modTransition setBg modNotesTx">
        <pc:chgData name="Matt Lyle" userId="a96e7d453dd11193" providerId="LiveId" clId="{B25B77B5-520E-49F8-89D4-B510D6CF5BE7}" dt="2024-12-14T14:06:00.729" v="6944"/>
        <pc:sldMkLst>
          <pc:docMk/>
          <pc:sldMk cId="2763458159" sldId="447"/>
        </pc:sldMkLst>
        <pc:spChg chg="add del mod">
          <ac:chgData name="Matt Lyle" userId="a96e7d453dd11193" providerId="LiveId" clId="{B25B77B5-520E-49F8-89D4-B510D6CF5BE7}" dt="2024-12-14T14:05:53.260" v="6943" actId="14100"/>
          <ac:spMkLst>
            <pc:docMk/>
            <pc:sldMk cId="2763458159" sldId="447"/>
            <ac:spMk id="2" creationId="{15A9F7D8-C70C-0362-6063-1AB32A38EDE3}"/>
          </ac:spMkLst>
        </pc:spChg>
        <pc:spChg chg="mod">
          <ac:chgData name="Matt Lyle" userId="a96e7d453dd11193" providerId="LiveId" clId="{B25B77B5-520E-49F8-89D4-B510D6CF5BE7}" dt="2024-12-14T14:05:31.918" v="6938" actId="1035"/>
          <ac:spMkLst>
            <pc:docMk/>
            <pc:sldMk cId="2763458159" sldId="447"/>
            <ac:spMk id="14" creationId="{17D47AAA-FC6D-BCB3-8A01-B81EC96F3435}"/>
          </ac:spMkLst>
        </pc:spChg>
        <pc:picChg chg="add mod">
          <ac:chgData name="Matt Lyle" userId="a96e7d453dd11193" providerId="LiveId" clId="{B25B77B5-520E-49F8-89D4-B510D6CF5BE7}" dt="2024-12-14T14:05:31.918" v="6938" actId="1035"/>
          <ac:picMkLst>
            <pc:docMk/>
            <pc:sldMk cId="2763458159" sldId="447"/>
            <ac:picMk id="3" creationId="{2BDB5FDA-B6A2-08AD-27D0-BA0FC07576A8}"/>
          </ac:picMkLst>
        </pc:picChg>
      </pc:sldChg>
      <pc:sldChg chg="addSp delSp modSp add mod ord modNotesTx">
        <pc:chgData name="Matt Lyle" userId="a96e7d453dd11193" providerId="LiveId" clId="{B25B77B5-520E-49F8-89D4-B510D6CF5BE7}" dt="2024-12-15T00:38:49.936" v="7745"/>
        <pc:sldMkLst>
          <pc:docMk/>
          <pc:sldMk cId="2880783172" sldId="448"/>
        </pc:sldMkLst>
      </pc:sldChg>
      <pc:sldChg chg="addSp delSp modSp new mod">
        <pc:chgData name="Matt Lyle" userId="a96e7d453dd11193" providerId="LiveId" clId="{B25B77B5-520E-49F8-89D4-B510D6CF5BE7}" dt="2024-12-14T02:44:42.457" v="6191" actId="14100"/>
        <pc:sldMkLst>
          <pc:docMk/>
          <pc:sldMk cId="2367733121" sldId="449"/>
        </pc:sldMkLst>
      </pc:sldChg>
      <pc:sldChg chg="modSp add mod ord modAnim">
        <pc:chgData name="Matt Lyle" userId="a96e7d453dd11193" providerId="LiveId" clId="{B25B77B5-520E-49F8-89D4-B510D6CF5BE7}" dt="2024-12-14T03:08:10.259" v="6229"/>
        <pc:sldMkLst>
          <pc:docMk/>
          <pc:sldMk cId="552410631" sldId="450"/>
        </pc:sldMkLst>
      </pc:sldChg>
      <pc:sldChg chg="delSp modSp add mod ord">
        <pc:chgData name="Matt Lyle" userId="a96e7d453dd11193" providerId="LiveId" clId="{B25B77B5-520E-49F8-89D4-B510D6CF5BE7}" dt="2024-12-14T03:13:59.133" v="6236" actId="478"/>
        <pc:sldMkLst>
          <pc:docMk/>
          <pc:sldMk cId="2500049351" sldId="451"/>
        </pc:sldMkLst>
      </pc:sldChg>
      <pc:sldChg chg="addSp modSp add mod modTransition modAnim">
        <pc:chgData name="Matt Lyle" userId="a96e7d453dd11193" providerId="LiveId" clId="{B25B77B5-520E-49F8-89D4-B510D6CF5BE7}" dt="2024-12-15T00:44:42.753" v="7784"/>
        <pc:sldMkLst>
          <pc:docMk/>
          <pc:sldMk cId="804128503" sldId="452"/>
        </pc:sldMkLst>
      </pc:sldChg>
      <pc:sldChg chg="add ord">
        <pc:chgData name="Matt Lyle" userId="a96e7d453dd11193" providerId="LiveId" clId="{B25B77B5-520E-49F8-89D4-B510D6CF5BE7}" dt="2024-12-14T03:22:38.425" v="6319"/>
        <pc:sldMkLst>
          <pc:docMk/>
          <pc:sldMk cId="3537727418" sldId="453"/>
        </pc:sldMkLst>
      </pc:sldChg>
      <pc:sldChg chg="addSp delSp modSp new mod modTransition modAnim">
        <pc:chgData name="Matt Lyle" userId="a96e7d453dd11193" providerId="LiveId" clId="{B25B77B5-520E-49F8-89D4-B510D6CF5BE7}" dt="2024-12-15T00:37:53.364" v="7740" actId="1036"/>
        <pc:sldMkLst>
          <pc:docMk/>
          <pc:sldMk cId="1160219611" sldId="454"/>
        </pc:sldMkLst>
      </pc:sldChg>
      <pc:sldChg chg="addSp delSp modSp new mod modTransition">
        <pc:chgData name="Matt Lyle" userId="a96e7d453dd11193" providerId="LiveId" clId="{B25B77B5-520E-49F8-89D4-B510D6CF5BE7}" dt="2024-12-14T14:00:41.533" v="6908"/>
        <pc:sldMkLst>
          <pc:docMk/>
          <pc:sldMk cId="2128944201" sldId="455"/>
        </pc:sldMkLst>
      </pc:sldChg>
      <pc:sldChg chg="addSp delSp modSp new mod modTransition setBg">
        <pc:chgData name="Matt Lyle" userId="a96e7d453dd11193" providerId="LiveId" clId="{B25B77B5-520E-49F8-89D4-B510D6CF5BE7}" dt="2024-12-14T14:00:37.540" v="6907"/>
        <pc:sldMkLst>
          <pc:docMk/>
          <pc:sldMk cId="580152928" sldId="456"/>
        </pc:sldMkLst>
      </pc:sldChg>
      <pc:sldChg chg="addSp delSp modSp add mod ord delAnim modAnim">
        <pc:chgData name="Matt Lyle" userId="a96e7d453dd11193" providerId="LiveId" clId="{B25B77B5-520E-49F8-89D4-B510D6CF5BE7}" dt="2024-12-14T14:45:15.810" v="7057" actId="2711"/>
        <pc:sldMkLst>
          <pc:docMk/>
          <pc:sldMk cId="3873103660" sldId="457"/>
        </pc:sldMkLst>
      </pc:sldChg>
      <pc:sldChg chg="addSp modSp add mod modAnim">
        <pc:chgData name="Matt Lyle" userId="a96e7d453dd11193" providerId="LiveId" clId="{B25B77B5-520E-49F8-89D4-B510D6CF5BE7}" dt="2024-12-14T14:49:11.616" v="7107" actId="1076"/>
        <pc:sldMkLst>
          <pc:docMk/>
          <pc:sldMk cId="779829659" sldId="458"/>
        </pc:sldMkLst>
      </pc:sldChg>
      <pc:sldChg chg="addSp delSp modSp add mod modAnim">
        <pc:chgData name="Matt Lyle" userId="a96e7d453dd11193" providerId="LiveId" clId="{B25B77B5-520E-49F8-89D4-B510D6CF5BE7}" dt="2024-12-15T00:41:08.163" v="7748"/>
        <pc:sldMkLst>
          <pc:docMk/>
          <pc:sldMk cId="714519259" sldId="459"/>
        </pc:sldMkLst>
      </pc:sldChg>
      <pc:sldChg chg="modSp add del mod">
        <pc:chgData name="Matt Lyle" userId="a96e7d453dd11193" providerId="LiveId" clId="{B25B77B5-520E-49F8-89D4-B510D6CF5BE7}" dt="2024-12-14T15:03:45.764" v="7217" actId="47"/>
        <pc:sldMkLst>
          <pc:docMk/>
          <pc:sldMk cId="4166180169" sldId="460"/>
        </pc:sldMkLst>
      </pc:sldChg>
      <pc:sldChg chg="modSp add mod">
        <pc:chgData name="Matt Lyle" userId="a96e7d453dd11193" providerId="LiveId" clId="{B25B77B5-520E-49F8-89D4-B510D6CF5BE7}" dt="2024-12-15T00:36:59.719" v="7734" actId="14100"/>
        <pc:sldMkLst>
          <pc:docMk/>
          <pc:sldMk cId="79850648" sldId="461"/>
        </pc:sldMkLst>
      </pc:sldChg>
      <pc:sldChg chg="modSp add del mod">
        <pc:chgData name="Matt Lyle" userId="a96e7d453dd11193" providerId="LiveId" clId="{B25B77B5-520E-49F8-89D4-B510D6CF5BE7}" dt="2024-12-14T15:10:00.951" v="7237" actId="47"/>
        <pc:sldMkLst>
          <pc:docMk/>
          <pc:sldMk cId="270264183" sldId="462"/>
        </pc:sldMkLst>
      </pc:sldChg>
      <pc:sldChg chg="add del">
        <pc:chgData name="Matt Lyle" userId="a96e7d453dd11193" providerId="LiveId" clId="{B25B77B5-520E-49F8-89D4-B510D6CF5BE7}" dt="2024-12-14T15:04:49.544" v="7233" actId="2890"/>
        <pc:sldMkLst>
          <pc:docMk/>
          <pc:sldMk cId="2434348869" sldId="462"/>
        </pc:sldMkLst>
      </pc:sldChg>
      <pc:sldChg chg="addSp delSp modSp new mod modAnim">
        <pc:chgData name="Matt Lyle" userId="a96e7d453dd11193" providerId="LiveId" clId="{B25B77B5-520E-49F8-89D4-B510D6CF5BE7}" dt="2024-12-15T00:36:44.039" v="7731" actId="14100"/>
        <pc:sldMkLst>
          <pc:docMk/>
          <pc:sldMk cId="3625203866" sldId="462"/>
        </pc:sldMkLst>
      </pc:sldChg>
      <pc:sldChg chg="addSp delSp modSp add mod modAnim">
        <pc:chgData name="Matt Lyle" userId="a96e7d453dd11193" providerId="LiveId" clId="{B25B77B5-520E-49F8-89D4-B510D6CF5BE7}" dt="2024-12-15T00:47:41.249" v="7790" actId="6549"/>
        <pc:sldMkLst>
          <pc:docMk/>
          <pc:sldMk cId="1483557452" sldId="463"/>
        </pc:sldMkLst>
      </pc:sldChg>
      <pc:sldChg chg="addSp delSp modSp new mod setBg">
        <pc:chgData name="Matt Lyle" userId="a96e7d453dd11193" providerId="LiveId" clId="{B25B77B5-520E-49F8-89D4-B510D6CF5BE7}" dt="2024-12-14T15:42:47.978" v="7467" actId="14100"/>
        <pc:sldMkLst>
          <pc:docMk/>
          <pc:sldMk cId="853884539" sldId="464"/>
        </pc:sldMkLst>
        <pc:spChg chg="add">
          <ac:chgData name="Matt Lyle" userId="a96e7d453dd11193" providerId="LiveId" clId="{B25B77B5-520E-49F8-89D4-B510D6CF5BE7}" dt="2024-12-14T15:42:26.982" v="7461" actId="26606"/>
          <ac:spMkLst>
            <pc:docMk/>
            <pc:sldMk cId="853884539" sldId="464"/>
            <ac:spMk id="9" creationId="{42A4FC2C-047E-45A5-965D-8E1E3BF09BC6}"/>
          </ac:spMkLst>
        </pc:spChg>
        <pc:picChg chg="add mod">
          <ac:chgData name="Matt Lyle" userId="a96e7d453dd11193" providerId="LiveId" clId="{B25B77B5-520E-49F8-89D4-B510D6CF5BE7}" dt="2024-12-14T15:42:47.978" v="7467" actId="14100"/>
          <ac:picMkLst>
            <pc:docMk/>
            <pc:sldMk cId="853884539" sldId="464"/>
            <ac:picMk id="4" creationId="{A1BA06FD-6057-1732-480B-F6CB1DEB0033}"/>
          </ac:picMkLst>
        </pc:picChg>
      </pc:sldChg>
      <pc:sldChg chg="addSp delSp modSp add mod ord modTransition modAnim">
        <pc:chgData name="Matt Lyle" userId="a96e7d453dd11193" providerId="LiveId" clId="{B25B77B5-520E-49F8-89D4-B510D6CF5BE7}" dt="2024-12-15T00:31:50.274" v="7721" actId="6549"/>
        <pc:sldMkLst>
          <pc:docMk/>
          <pc:sldMk cId="2217279700" sldId="465"/>
        </pc:sldMkLst>
      </pc:sldChg>
      <pc:sldMasterChg chg="modSldLayout sldLayoutOrd">
        <pc:chgData name="Matt Lyle" userId="a96e7d453dd11193" providerId="LiveId" clId="{B25B77B5-520E-49F8-89D4-B510D6CF5BE7}" dt="2024-12-13T00:47:54.085" v="3868"/>
        <pc:sldMasterMkLst>
          <pc:docMk/>
          <pc:sldMasterMk cId="3250923824" sldId="2147483648"/>
        </pc:sldMasterMkLst>
        <pc:sldLayoutChg chg="modSp mod ord">
          <pc:chgData name="Matt Lyle" userId="a96e7d453dd11193" providerId="LiveId" clId="{B25B77B5-520E-49F8-89D4-B510D6CF5BE7}" dt="2024-12-10T00:33:17.908" v="0" actId="20578"/>
          <pc:sldLayoutMkLst>
            <pc:docMk/>
            <pc:sldMasterMk cId="3250923824" sldId="2147483648"/>
            <pc:sldLayoutMk cId="2920326165" sldId="2147483652"/>
          </pc:sldLayoutMkLst>
          <pc:spChg chg="mod">
            <ac:chgData name="Matt Lyle" userId="a96e7d453dd11193" providerId="LiveId" clId="{B25B77B5-520E-49F8-89D4-B510D6CF5BE7}" dt="2024-12-10T00:33:17.908" v="0" actId="20578"/>
            <ac:spMkLst>
              <pc:docMk/>
              <pc:sldMasterMk cId="3250923824" sldId="2147483648"/>
              <pc:sldLayoutMk cId="2920326165" sldId="2147483652"/>
              <ac:spMk id="2" creationId="{F86B2374-D5EF-7AAE-41B8-F3ECF206C0F3}"/>
            </ac:spMkLst>
          </pc:spChg>
        </pc:sldLayoutChg>
        <pc:sldLayoutChg chg="delSp mod setBg">
          <pc:chgData name="Matt Lyle" userId="a96e7d453dd11193" providerId="LiveId" clId="{B25B77B5-520E-49F8-89D4-B510D6CF5BE7}" dt="2024-12-10T00:33:39.232" v="3"/>
          <pc:sldLayoutMkLst>
            <pc:docMk/>
            <pc:sldMasterMk cId="3250923824" sldId="2147483648"/>
            <pc:sldLayoutMk cId="1387626998" sldId="2147483653"/>
          </pc:sldLayoutMkLst>
        </pc:sldLayoutChg>
        <pc:sldLayoutChg chg="addSp delSp modSp mod setBg">
          <pc:chgData name="Matt Lyle" userId="a96e7d453dd11193" providerId="LiveId" clId="{B25B77B5-520E-49F8-89D4-B510D6CF5BE7}" dt="2024-12-13T00:46:14.429" v="3859" actId="21"/>
          <pc:sldLayoutMkLst>
            <pc:docMk/>
            <pc:sldMasterMk cId="3250923824" sldId="2147483648"/>
            <pc:sldLayoutMk cId="3903389696" sldId="2147483672"/>
          </pc:sldLayoutMkLst>
          <pc:spChg chg="mod">
            <ac:chgData name="Matt Lyle" userId="a96e7d453dd11193" providerId="LiveId" clId="{B25B77B5-520E-49F8-89D4-B510D6CF5BE7}" dt="2024-12-12T00:03:02.309" v="2274"/>
            <ac:spMkLst>
              <pc:docMk/>
              <pc:sldMasterMk cId="3250923824" sldId="2147483648"/>
              <pc:sldLayoutMk cId="3903389696" sldId="2147483672"/>
              <ac:spMk id="31" creationId="{6577FF6C-2C5A-1492-4DDB-16791FD7F23B}"/>
            </ac:spMkLst>
          </pc:spChg>
          <pc:spChg chg="mod">
            <ac:chgData name="Matt Lyle" userId="a96e7d453dd11193" providerId="LiveId" clId="{B25B77B5-520E-49F8-89D4-B510D6CF5BE7}" dt="2024-12-12T00:03:02.309" v="2274"/>
            <ac:spMkLst>
              <pc:docMk/>
              <pc:sldMasterMk cId="3250923824" sldId="2147483648"/>
              <pc:sldLayoutMk cId="3903389696" sldId="2147483672"/>
              <ac:spMk id="32" creationId="{16106450-4F55-06C2-7FB7-B738D1AED64D}"/>
            </ac:spMkLst>
          </pc:spChg>
          <pc:spChg chg="mod">
            <ac:chgData name="Matt Lyle" userId="a96e7d453dd11193" providerId="LiveId" clId="{B25B77B5-520E-49F8-89D4-B510D6CF5BE7}" dt="2024-12-12T00:03:02.309" v="2274"/>
            <ac:spMkLst>
              <pc:docMk/>
              <pc:sldMasterMk cId="3250923824" sldId="2147483648"/>
              <pc:sldLayoutMk cId="3903389696" sldId="2147483672"/>
              <ac:spMk id="33" creationId="{BBB8EAC8-3A30-7BE6-2FC9-7E2921E597BC}"/>
            </ac:spMkLst>
          </pc:spChg>
          <pc:spChg chg="mod">
            <ac:chgData name="Matt Lyle" userId="a96e7d453dd11193" providerId="LiveId" clId="{B25B77B5-520E-49F8-89D4-B510D6CF5BE7}" dt="2024-12-12T00:03:02.309" v="2274"/>
            <ac:spMkLst>
              <pc:docMk/>
              <pc:sldMasterMk cId="3250923824" sldId="2147483648"/>
              <pc:sldLayoutMk cId="3903389696" sldId="2147483672"/>
              <ac:spMk id="34" creationId="{27178BDE-26CA-374D-D009-2459A2AE9829}"/>
            </ac:spMkLst>
          </pc:spChg>
          <pc:spChg chg="mod">
            <ac:chgData name="Matt Lyle" userId="a96e7d453dd11193" providerId="LiveId" clId="{B25B77B5-520E-49F8-89D4-B510D6CF5BE7}" dt="2024-12-12T00:03:02.309" v="2274"/>
            <ac:spMkLst>
              <pc:docMk/>
              <pc:sldMasterMk cId="3250923824" sldId="2147483648"/>
              <pc:sldLayoutMk cId="3903389696" sldId="2147483672"/>
              <ac:spMk id="35" creationId="{0E9667FF-D2F4-DFE2-4217-186E386E6B60}"/>
            </ac:spMkLst>
          </pc:spChg>
          <pc:spChg chg="mod">
            <ac:chgData name="Matt Lyle" userId="a96e7d453dd11193" providerId="LiveId" clId="{B25B77B5-520E-49F8-89D4-B510D6CF5BE7}" dt="2024-12-12T00:03:02.309" v="2274"/>
            <ac:spMkLst>
              <pc:docMk/>
              <pc:sldMasterMk cId="3250923824" sldId="2147483648"/>
              <pc:sldLayoutMk cId="3903389696" sldId="2147483672"/>
              <ac:spMk id="36" creationId="{21D5B97E-AD92-C843-C214-DF4840BD2914}"/>
            </ac:spMkLst>
          </pc:spChg>
          <pc:spChg chg="mod">
            <ac:chgData name="Matt Lyle" userId="a96e7d453dd11193" providerId="LiveId" clId="{B25B77B5-520E-49F8-89D4-B510D6CF5BE7}" dt="2024-12-12T00:03:02.309" v="2274"/>
            <ac:spMkLst>
              <pc:docMk/>
              <pc:sldMasterMk cId="3250923824" sldId="2147483648"/>
              <pc:sldLayoutMk cId="3903389696" sldId="2147483672"/>
              <ac:spMk id="37" creationId="{CC5DB675-A22D-0109-ACFC-8743CAE2D0DA}"/>
            </ac:spMkLst>
          </pc:spChg>
          <pc:spChg chg="mod">
            <ac:chgData name="Matt Lyle" userId="a96e7d453dd11193" providerId="LiveId" clId="{B25B77B5-520E-49F8-89D4-B510D6CF5BE7}" dt="2024-12-12T00:03:02.309" v="2274"/>
            <ac:spMkLst>
              <pc:docMk/>
              <pc:sldMasterMk cId="3250923824" sldId="2147483648"/>
              <pc:sldLayoutMk cId="3903389696" sldId="2147483672"/>
              <ac:spMk id="38" creationId="{9A268053-9CCC-C370-0715-FE667688287C}"/>
            </ac:spMkLst>
          </pc:spChg>
          <pc:spChg chg="mod">
            <ac:chgData name="Matt Lyle" userId="a96e7d453dd11193" providerId="LiveId" clId="{B25B77B5-520E-49F8-89D4-B510D6CF5BE7}" dt="2024-12-12T00:03:02.309" v="2274"/>
            <ac:spMkLst>
              <pc:docMk/>
              <pc:sldMasterMk cId="3250923824" sldId="2147483648"/>
              <pc:sldLayoutMk cId="3903389696" sldId="2147483672"/>
              <ac:spMk id="39" creationId="{FB9FC526-4F44-901C-3C92-C75548F14310}"/>
            </ac:spMkLst>
          </pc:spChg>
          <pc:spChg chg="mod">
            <ac:chgData name="Matt Lyle" userId="a96e7d453dd11193" providerId="LiveId" clId="{B25B77B5-520E-49F8-89D4-B510D6CF5BE7}" dt="2024-12-12T00:03:02.309" v="2274"/>
            <ac:spMkLst>
              <pc:docMk/>
              <pc:sldMasterMk cId="3250923824" sldId="2147483648"/>
              <pc:sldLayoutMk cId="3903389696" sldId="2147483672"/>
              <ac:spMk id="40" creationId="{5FE30FFB-42B5-6FAD-8525-2862206D1DA6}"/>
            </ac:spMkLst>
          </pc:spChg>
          <pc:spChg chg="mod">
            <ac:chgData name="Matt Lyle" userId="a96e7d453dd11193" providerId="LiveId" clId="{B25B77B5-520E-49F8-89D4-B510D6CF5BE7}" dt="2024-12-12T00:03:02.309" v="2274"/>
            <ac:spMkLst>
              <pc:docMk/>
              <pc:sldMasterMk cId="3250923824" sldId="2147483648"/>
              <pc:sldLayoutMk cId="3903389696" sldId="2147483672"/>
              <ac:spMk id="41" creationId="{55BFA3A2-6739-25D4-38C4-4C768C1EECF5}"/>
            </ac:spMkLst>
          </pc:spChg>
          <pc:spChg chg="mod">
            <ac:chgData name="Matt Lyle" userId="a96e7d453dd11193" providerId="LiveId" clId="{B25B77B5-520E-49F8-89D4-B510D6CF5BE7}" dt="2024-12-12T00:03:02.309" v="2274"/>
            <ac:spMkLst>
              <pc:docMk/>
              <pc:sldMasterMk cId="3250923824" sldId="2147483648"/>
              <pc:sldLayoutMk cId="3903389696" sldId="2147483672"/>
              <ac:spMk id="42" creationId="{89190428-391B-3F0C-76E4-757BB3E7DA89}"/>
            </ac:spMkLst>
          </pc:spChg>
          <pc:spChg chg="mod">
            <ac:chgData name="Matt Lyle" userId="a96e7d453dd11193" providerId="LiveId" clId="{B25B77B5-520E-49F8-89D4-B510D6CF5BE7}" dt="2024-12-12T00:03:02.309" v="2274"/>
            <ac:spMkLst>
              <pc:docMk/>
              <pc:sldMasterMk cId="3250923824" sldId="2147483648"/>
              <pc:sldLayoutMk cId="3903389696" sldId="2147483672"/>
              <ac:spMk id="44" creationId="{FA8C0D69-3EBE-591F-D8A3-4A8B88B6A619}"/>
            </ac:spMkLst>
          </pc:spChg>
          <pc:spChg chg="mod">
            <ac:chgData name="Matt Lyle" userId="a96e7d453dd11193" providerId="LiveId" clId="{B25B77B5-520E-49F8-89D4-B510D6CF5BE7}" dt="2024-12-12T00:03:02.309" v="2274"/>
            <ac:spMkLst>
              <pc:docMk/>
              <pc:sldMasterMk cId="3250923824" sldId="2147483648"/>
              <pc:sldLayoutMk cId="3903389696" sldId="2147483672"/>
              <ac:spMk id="45" creationId="{9E128590-9BCC-3825-C4AE-628D308ADFF0}"/>
            </ac:spMkLst>
          </pc:spChg>
          <pc:spChg chg="mod">
            <ac:chgData name="Matt Lyle" userId="a96e7d453dd11193" providerId="LiveId" clId="{B25B77B5-520E-49F8-89D4-B510D6CF5BE7}" dt="2024-12-12T00:03:02.309" v="2274"/>
            <ac:spMkLst>
              <pc:docMk/>
              <pc:sldMasterMk cId="3250923824" sldId="2147483648"/>
              <pc:sldLayoutMk cId="3903389696" sldId="2147483672"/>
              <ac:spMk id="46" creationId="{72A9230B-401B-FEAB-7187-1BC1E1AF8910}"/>
            </ac:spMkLst>
          </pc:spChg>
          <pc:spChg chg="mod">
            <ac:chgData name="Matt Lyle" userId="a96e7d453dd11193" providerId="LiveId" clId="{B25B77B5-520E-49F8-89D4-B510D6CF5BE7}" dt="2024-12-12T00:03:02.309" v="2274"/>
            <ac:spMkLst>
              <pc:docMk/>
              <pc:sldMasterMk cId="3250923824" sldId="2147483648"/>
              <pc:sldLayoutMk cId="3903389696" sldId="2147483672"/>
              <ac:spMk id="47" creationId="{2F88A81E-628C-39DD-0533-0ADD2363F08E}"/>
            </ac:spMkLst>
          </pc:spChg>
          <pc:spChg chg="mod">
            <ac:chgData name="Matt Lyle" userId="a96e7d453dd11193" providerId="LiveId" clId="{B25B77B5-520E-49F8-89D4-B510D6CF5BE7}" dt="2024-12-12T00:03:02.309" v="2274"/>
            <ac:spMkLst>
              <pc:docMk/>
              <pc:sldMasterMk cId="3250923824" sldId="2147483648"/>
              <pc:sldLayoutMk cId="3903389696" sldId="2147483672"/>
              <ac:spMk id="48" creationId="{CBBDF668-3F1F-0DEB-56E1-90249A280CF5}"/>
            </ac:spMkLst>
          </pc:spChg>
          <pc:spChg chg="mod">
            <ac:chgData name="Matt Lyle" userId="a96e7d453dd11193" providerId="LiveId" clId="{B25B77B5-520E-49F8-89D4-B510D6CF5BE7}" dt="2024-12-12T00:03:02.309" v="2274"/>
            <ac:spMkLst>
              <pc:docMk/>
              <pc:sldMasterMk cId="3250923824" sldId="2147483648"/>
              <pc:sldLayoutMk cId="3903389696" sldId="2147483672"/>
              <ac:spMk id="49" creationId="{832B860E-B843-31FC-0B09-F88965AFD442}"/>
            </ac:spMkLst>
          </pc:spChg>
          <pc:spChg chg="mod">
            <ac:chgData name="Matt Lyle" userId="a96e7d453dd11193" providerId="LiveId" clId="{B25B77B5-520E-49F8-89D4-B510D6CF5BE7}" dt="2024-12-12T00:03:02.309" v="2274"/>
            <ac:spMkLst>
              <pc:docMk/>
              <pc:sldMasterMk cId="3250923824" sldId="2147483648"/>
              <pc:sldLayoutMk cId="3903389696" sldId="2147483672"/>
              <ac:spMk id="50" creationId="{775B1EDC-CFE5-2893-28A3-58F8E099EFDD}"/>
            </ac:spMkLst>
          </pc:spChg>
          <pc:spChg chg="mod">
            <ac:chgData name="Matt Lyle" userId="a96e7d453dd11193" providerId="LiveId" clId="{B25B77B5-520E-49F8-89D4-B510D6CF5BE7}" dt="2024-12-12T00:03:02.309" v="2274"/>
            <ac:spMkLst>
              <pc:docMk/>
              <pc:sldMasterMk cId="3250923824" sldId="2147483648"/>
              <pc:sldLayoutMk cId="3903389696" sldId="2147483672"/>
              <ac:spMk id="51" creationId="{D219462F-A189-678E-7C95-A3A7361AA385}"/>
            </ac:spMkLst>
          </pc:spChg>
          <pc:spChg chg="mod">
            <ac:chgData name="Matt Lyle" userId="a96e7d453dd11193" providerId="LiveId" clId="{B25B77B5-520E-49F8-89D4-B510D6CF5BE7}" dt="2024-12-12T00:03:02.309" v="2274"/>
            <ac:spMkLst>
              <pc:docMk/>
              <pc:sldMasterMk cId="3250923824" sldId="2147483648"/>
              <pc:sldLayoutMk cId="3903389696" sldId="2147483672"/>
              <ac:spMk id="52" creationId="{774C0715-5274-5AAA-6637-C953AE144D2A}"/>
            </ac:spMkLst>
          </pc:spChg>
          <pc:spChg chg="mod">
            <ac:chgData name="Matt Lyle" userId="a96e7d453dd11193" providerId="LiveId" clId="{B25B77B5-520E-49F8-89D4-B510D6CF5BE7}" dt="2024-12-12T00:03:02.309" v="2274"/>
            <ac:spMkLst>
              <pc:docMk/>
              <pc:sldMasterMk cId="3250923824" sldId="2147483648"/>
              <pc:sldLayoutMk cId="3903389696" sldId="2147483672"/>
              <ac:spMk id="53" creationId="{463D5908-193C-D535-C2E7-073EB2952C3B}"/>
            </ac:spMkLst>
          </pc:spChg>
          <pc:spChg chg="mod">
            <ac:chgData name="Matt Lyle" userId="a96e7d453dd11193" providerId="LiveId" clId="{B25B77B5-520E-49F8-89D4-B510D6CF5BE7}" dt="2024-12-12T00:03:02.309" v="2274"/>
            <ac:spMkLst>
              <pc:docMk/>
              <pc:sldMasterMk cId="3250923824" sldId="2147483648"/>
              <pc:sldLayoutMk cId="3903389696" sldId="2147483672"/>
              <ac:spMk id="54" creationId="{0CA86CFA-45B3-BE8D-6B35-3646FB12933A}"/>
            </ac:spMkLst>
          </pc:spChg>
          <pc:spChg chg="mod">
            <ac:chgData name="Matt Lyle" userId="a96e7d453dd11193" providerId="LiveId" clId="{B25B77B5-520E-49F8-89D4-B510D6CF5BE7}" dt="2024-12-12T00:03:02.309" v="2274"/>
            <ac:spMkLst>
              <pc:docMk/>
              <pc:sldMasterMk cId="3250923824" sldId="2147483648"/>
              <pc:sldLayoutMk cId="3903389696" sldId="2147483672"/>
              <ac:spMk id="55" creationId="{3107461C-9C94-2226-8C0F-273B4A43F079}"/>
            </ac:spMkLst>
          </pc:spChg>
          <pc:spChg chg="add mod">
            <ac:chgData name="Matt Lyle" userId="a96e7d453dd11193" providerId="LiveId" clId="{B25B77B5-520E-49F8-89D4-B510D6CF5BE7}" dt="2024-12-12T00:03:02.309" v="2274"/>
            <ac:spMkLst>
              <pc:docMk/>
              <pc:sldMasterMk cId="3250923824" sldId="2147483648"/>
              <pc:sldLayoutMk cId="3903389696" sldId="2147483672"/>
              <ac:spMk id="56" creationId="{26D5E764-465E-3294-DB01-42497C3FFDF8}"/>
            </ac:spMkLst>
          </pc:spChg>
          <pc:grpChg chg="add mod">
            <ac:chgData name="Matt Lyle" userId="a96e7d453dd11193" providerId="LiveId" clId="{B25B77B5-520E-49F8-89D4-B510D6CF5BE7}" dt="2024-12-12T00:03:02.309" v="2274"/>
            <ac:grpSpMkLst>
              <pc:docMk/>
              <pc:sldMasterMk cId="3250923824" sldId="2147483648"/>
              <pc:sldLayoutMk cId="3903389696" sldId="2147483672"/>
              <ac:grpSpMk id="30" creationId="{E9394353-08CF-7147-AEB0-82EA977B9E2B}"/>
            </ac:grpSpMkLst>
          </pc:grpChg>
          <pc:grpChg chg="add mod">
            <ac:chgData name="Matt Lyle" userId="a96e7d453dd11193" providerId="LiveId" clId="{B25B77B5-520E-49F8-89D4-B510D6CF5BE7}" dt="2024-12-12T00:03:02.309" v="2274"/>
            <ac:grpSpMkLst>
              <pc:docMk/>
              <pc:sldMasterMk cId="3250923824" sldId="2147483648"/>
              <pc:sldLayoutMk cId="3903389696" sldId="2147483672"/>
              <ac:grpSpMk id="43" creationId="{99332520-6AA7-75BD-78C2-21BAF2547F2B}"/>
            </ac:grpSpMkLst>
          </pc:grpChg>
        </pc:sldLayoutChg>
        <pc:sldLayoutChg chg="addSp delSp modSp mod">
          <pc:chgData name="Matt Lyle" userId="a96e7d453dd11193" providerId="LiveId" clId="{B25B77B5-520E-49F8-89D4-B510D6CF5BE7}" dt="2024-12-13T00:47:54.085" v="3868"/>
          <pc:sldLayoutMkLst>
            <pc:docMk/>
            <pc:sldMasterMk cId="3250923824" sldId="2147483648"/>
            <pc:sldLayoutMk cId="2405070615" sldId="2147483673"/>
          </pc:sldLayoutMkLst>
          <pc:picChg chg="add mod">
            <ac:chgData name="Matt Lyle" userId="a96e7d453dd11193" providerId="LiveId" clId="{B25B77B5-520E-49F8-89D4-B510D6CF5BE7}" dt="2024-12-13T00:47:54.085" v="3868"/>
            <ac:picMkLst>
              <pc:docMk/>
              <pc:sldMasterMk cId="3250923824" sldId="2147483648"/>
              <pc:sldLayoutMk cId="2405070615" sldId="2147483673"/>
              <ac:picMk id="3" creationId="{02B4C78C-EB2D-D84B-9D27-983CC797C678}"/>
            </ac:picMkLst>
          </pc:picChg>
        </pc:sldLayoutChg>
      </pc:sldMasterChg>
      <pc:sldMasterChg chg="del sldLayoutOrd">
        <pc:chgData name="Matt Lyle" userId="a96e7d453dd11193" providerId="LiveId" clId="{B25B77B5-520E-49F8-89D4-B510D6CF5BE7}" dt="2024-12-10T00:33:19.921" v="1" actId="2696"/>
        <pc:sldMasterMkLst>
          <pc:docMk/>
          <pc:sldMasterMk cId="2232925405" sldId="2147483651"/>
        </pc:sldMasterMkLst>
      </pc:sldMasterChg>
      <pc:sldMasterChg chg="delSp mod">
        <pc:chgData name="Matt Lyle" userId="a96e7d453dd11193" providerId="LiveId" clId="{B25B77B5-520E-49F8-89D4-B510D6CF5BE7}" dt="2024-12-11T23:58:45.607" v="2269" actId="478"/>
        <pc:sldMasterMkLst>
          <pc:docMk/>
          <pc:sldMasterMk cId="2401317389" sldId="2147483654"/>
        </pc:sldMasterMkLst>
      </pc:sldMasterChg>
    </pc:docChg>
  </pc:docChgLst>
  <pc:docChgLst>
    <pc:chgData name="Matt Lyle" userId="a96e7d453dd11193" providerId="LiveId" clId="{E167EECF-9C76-439E-BB3F-50DF2562DD36}"/>
    <pc:docChg chg="undo redo custSel addSld delSld modSld sldOrd delMainMaster modMainMaster modNotesMaster">
      <pc:chgData name="Matt Lyle" userId="a96e7d453dd11193" providerId="LiveId" clId="{E167EECF-9C76-439E-BB3F-50DF2562DD36}" dt="2024-12-21T13:21:12.054" v="12891" actId="20577"/>
      <pc:docMkLst>
        <pc:docMk/>
      </pc:docMkLst>
      <pc:sldChg chg="addSp delSp modSp mod modTransition setBg modNotes modNotesTx">
        <pc:chgData name="Matt Lyle" userId="a96e7d453dd11193" providerId="LiveId" clId="{E167EECF-9C76-439E-BB3F-50DF2562DD36}" dt="2024-12-21T12:51:27.343" v="12565" actId="1076"/>
        <pc:sldMkLst>
          <pc:docMk/>
          <pc:sldMk cId="1602168792" sldId="256"/>
        </pc:sldMkLst>
        <pc:picChg chg="add mod">
          <ac:chgData name="Matt Lyle" userId="a96e7d453dd11193" providerId="LiveId" clId="{E167EECF-9C76-439E-BB3F-50DF2562DD36}" dt="2024-12-19T11:18:14.980" v="1339" actId="14100"/>
          <ac:picMkLst>
            <pc:docMk/>
            <pc:sldMk cId="1602168792" sldId="256"/>
            <ac:picMk id="3" creationId="{EF601926-A38E-8D29-009A-F0AC21BACEAA}"/>
          </ac:picMkLst>
        </pc:picChg>
      </pc:sldChg>
      <pc:sldChg chg="addSp delSp modSp del mod">
        <pc:chgData name="Matt Lyle" userId="a96e7d453dd11193" providerId="LiveId" clId="{E167EECF-9C76-439E-BB3F-50DF2562DD36}" dt="2024-12-21T04:07:05.261" v="8521" actId="47"/>
        <pc:sldMkLst>
          <pc:docMk/>
          <pc:sldMk cId="3883676769" sldId="257"/>
        </pc:sldMkLst>
        <pc:spChg chg="del">
          <ac:chgData name="Matt Lyle" userId="a96e7d453dd11193" providerId="LiveId" clId="{E167EECF-9C76-439E-BB3F-50DF2562DD36}" dt="2024-12-21T04:02:27.214" v="8250" actId="478"/>
          <ac:spMkLst>
            <pc:docMk/>
            <pc:sldMk cId="3883676769" sldId="257"/>
            <ac:spMk id="4" creationId="{7E7ED549-169A-D542-CD55-C48B110EFA68}"/>
          </ac:spMkLst>
        </pc:spChg>
        <pc:spChg chg="del">
          <ac:chgData name="Matt Lyle" userId="a96e7d453dd11193" providerId="LiveId" clId="{E167EECF-9C76-439E-BB3F-50DF2562DD36}" dt="2024-12-21T04:02:27.214" v="8250" actId="478"/>
          <ac:spMkLst>
            <pc:docMk/>
            <pc:sldMk cId="3883676769" sldId="257"/>
            <ac:spMk id="5" creationId="{3D4B1E31-8932-3271-7C67-8B34DB77864A}"/>
          </ac:spMkLst>
        </pc:spChg>
        <pc:spChg chg="add mod">
          <ac:chgData name="Matt Lyle" userId="a96e7d453dd11193" providerId="LiveId" clId="{E167EECF-9C76-439E-BB3F-50DF2562DD36}" dt="2024-12-21T04:02:09.018" v="8247" actId="14100"/>
          <ac:spMkLst>
            <pc:docMk/>
            <pc:sldMk cId="3883676769" sldId="257"/>
            <ac:spMk id="6" creationId="{51C04232-B7FF-C227-0BF0-2CF81291E20A}"/>
          </ac:spMkLst>
        </pc:spChg>
        <pc:picChg chg="add del mod ord">
          <ac:chgData name="Matt Lyle" userId="a96e7d453dd11193" providerId="LiveId" clId="{E167EECF-9C76-439E-BB3F-50DF2562DD36}" dt="2024-12-21T04:02:22.536" v="8249" actId="478"/>
          <ac:picMkLst>
            <pc:docMk/>
            <pc:sldMk cId="3883676769" sldId="257"/>
            <ac:picMk id="2" creationId="{6863E0FA-69A4-A27C-15A8-8E74397BFD8A}"/>
          </ac:picMkLst>
        </pc:picChg>
      </pc:sldChg>
      <pc:sldChg chg="del">
        <pc:chgData name="Matt Lyle" userId="a96e7d453dd11193" providerId="LiveId" clId="{E167EECF-9C76-439E-BB3F-50DF2562DD36}" dt="2024-12-18T11:04:37.131" v="5" actId="47"/>
        <pc:sldMkLst>
          <pc:docMk/>
          <pc:sldMk cId="1684331322" sldId="388"/>
        </pc:sldMkLst>
      </pc:sldChg>
      <pc:sldChg chg="addSp delSp modSp del mod ord modTransition setBg modClrScheme chgLayout modNotes">
        <pc:chgData name="Matt Lyle" userId="a96e7d453dd11193" providerId="LiveId" clId="{E167EECF-9C76-439E-BB3F-50DF2562DD36}" dt="2024-12-19T11:42:28.487" v="1468" actId="47"/>
        <pc:sldMkLst>
          <pc:docMk/>
          <pc:sldMk cId="3780603873" sldId="406"/>
        </pc:sldMkLst>
      </pc:sldChg>
      <pc:sldChg chg="del">
        <pc:chgData name="Matt Lyle" userId="a96e7d453dd11193" providerId="LiveId" clId="{E167EECF-9C76-439E-BB3F-50DF2562DD36}" dt="2024-12-18T11:05:17.036" v="25" actId="47"/>
        <pc:sldMkLst>
          <pc:docMk/>
          <pc:sldMk cId="2701273282" sldId="407"/>
        </pc:sldMkLst>
      </pc:sldChg>
      <pc:sldChg chg="del modTransition">
        <pc:chgData name="Matt Lyle" userId="a96e7d453dd11193" providerId="LiveId" clId="{E167EECF-9C76-439E-BB3F-50DF2562DD36}" dt="2024-12-19T02:22:30.453" v="1165" actId="47"/>
        <pc:sldMkLst>
          <pc:docMk/>
          <pc:sldMk cId="156916927" sldId="408"/>
        </pc:sldMkLst>
      </pc:sldChg>
      <pc:sldChg chg="addSp delSp modSp add del mod ord">
        <pc:chgData name="Matt Lyle" userId="a96e7d453dd11193" providerId="LiveId" clId="{E167EECF-9C76-439E-BB3F-50DF2562DD36}" dt="2024-12-19T02:01:14.070" v="703" actId="47"/>
        <pc:sldMkLst>
          <pc:docMk/>
          <pc:sldMk cId="3706866713" sldId="410"/>
        </pc:sldMkLst>
      </pc:sldChg>
      <pc:sldChg chg="del">
        <pc:chgData name="Matt Lyle" userId="a96e7d453dd11193" providerId="LiveId" clId="{E167EECF-9C76-439E-BB3F-50DF2562DD36}" dt="2024-12-18T11:05:43.881" v="41" actId="47"/>
        <pc:sldMkLst>
          <pc:docMk/>
          <pc:sldMk cId="2711132630" sldId="411"/>
        </pc:sldMkLst>
      </pc:sldChg>
      <pc:sldChg chg="del">
        <pc:chgData name="Matt Lyle" userId="a96e7d453dd11193" providerId="LiveId" clId="{E167EECF-9C76-439E-BB3F-50DF2562DD36}" dt="2024-12-18T11:05:48.213" v="45" actId="47"/>
        <pc:sldMkLst>
          <pc:docMk/>
          <pc:sldMk cId="738078434" sldId="412"/>
        </pc:sldMkLst>
      </pc:sldChg>
      <pc:sldChg chg="modSp add del mod modTransition modClrScheme chgLayout">
        <pc:chgData name="Matt Lyle" userId="a96e7d453dd11193" providerId="LiveId" clId="{E167EECF-9C76-439E-BB3F-50DF2562DD36}" dt="2024-12-21T12:24:16.275" v="12469" actId="47"/>
        <pc:sldMkLst>
          <pc:docMk/>
          <pc:sldMk cId="668281581" sldId="413"/>
        </pc:sldMkLst>
      </pc:sldChg>
      <pc:sldChg chg="del">
        <pc:chgData name="Matt Lyle" userId="a96e7d453dd11193" providerId="LiveId" clId="{E167EECF-9C76-439E-BB3F-50DF2562DD36}" dt="2024-12-18T11:05:30.262" v="30" actId="47"/>
        <pc:sldMkLst>
          <pc:docMk/>
          <pc:sldMk cId="3967346419" sldId="414"/>
        </pc:sldMkLst>
      </pc:sldChg>
      <pc:sldChg chg="del">
        <pc:chgData name="Matt Lyle" userId="a96e7d453dd11193" providerId="LiveId" clId="{E167EECF-9C76-439E-BB3F-50DF2562DD36}" dt="2024-12-18T11:05:32.345" v="33" actId="47"/>
        <pc:sldMkLst>
          <pc:docMk/>
          <pc:sldMk cId="4022971174" sldId="415"/>
        </pc:sldMkLst>
      </pc:sldChg>
      <pc:sldChg chg="del">
        <pc:chgData name="Matt Lyle" userId="a96e7d453dd11193" providerId="LiveId" clId="{E167EECF-9C76-439E-BB3F-50DF2562DD36}" dt="2024-12-18T11:04:44.046" v="12" actId="47"/>
        <pc:sldMkLst>
          <pc:docMk/>
          <pc:sldMk cId="2002923399" sldId="416"/>
        </pc:sldMkLst>
      </pc:sldChg>
      <pc:sldChg chg="del">
        <pc:chgData name="Matt Lyle" userId="a96e7d453dd11193" providerId="LiveId" clId="{E167EECF-9C76-439E-BB3F-50DF2562DD36}" dt="2024-12-18T11:04:42.529" v="6" actId="47"/>
        <pc:sldMkLst>
          <pc:docMk/>
          <pc:sldMk cId="3226735857" sldId="417"/>
        </pc:sldMkLst>
      </pc:sldChg>
      <pc:sldChg chg="del">
        <pc:chgData name="Matt Lyle" userId="a96e7d453dd11193" providerId="LiveId" clId="{E167EECF-9C76-439E-BB3F-50DF2562DD36}" dt="2024-12-18T11:04:45.278" v="14" actId="47"/>
        <pc:sldMkLst>
          <pc:docMk/>
          <pc:sldMk cId="1479483738" sldId="418"/>
        </pc:sldMkLst>
      </pc:sldChg>
      <pc:sldChg chg="del">
        <pc:chgData name="Matt Lyle" userId="a96e7d453dd11193" providerId="LiveId" clId="{E167EECF-9C76-439E-BB3F-50DF2562DD36}" dt="2024-12-18T11:04:42.762" v="7" actId="47"/>
        <pc:sldMkLst>
          <pc:docMk/>
          <pc:sldMk cId="1387589269" sldId="419"/>
        </pc:sldMkLst>
      </pc:sldChg>
      <pc:sldChg chg="del">
        <pc:chgData name="Matt Lyle" userId="a96e7d453dd11193" providerId="LiveId" clId="{E167EECF-9C76-439E-BB3F-50DF2562DD36}" dt="2024-12-18T11:04:43.517" v="10" actId="47"/>
        <pc:sldMkLst>
          <pc:docMk/>
          <pc:sldMk cId="1337939798" sldId="421"/>
        </pc:sldMkLst>
      </pc:sldChg>
      <pc:sldChg chg="del">
        <pc:chgData name="Matt Lyle" userId="a96e7d453dd11193" providerId="LiveId" clId="{E167EECF-9C76-439E-BB3F-50DF2562DD36}" dt="2024-12-18T11:04:43.042" v="8" actId="47"/>
        <pc:sldMkLst>
          <pc:docMk/>
          <pc:sldMk cId="946796935" sldId="422"/>
        </pc:sldMkLst>
      </pc:sldChg>
      <pc:sldChg chg="del">
        <pc:chgData name="Matt Lyle" userId="a96e7d453dd11193" providerId="LiveId" clId="{E167EECF-9C76-439E-BB3F-50DF2562DD36}" dt="2024-12-18T11:04:43.286" v="9" actId="47"/>
        <pc:sldMkLst>
          <pc:docMk/>
          <pc:sldMk cId="3591513727" sldId="423"/>
        </pc:sldMkLst>
      </pc:sldChg>
      <pc:sldChg chg="del">
        <pc:chgData name="Matt Lyle" userId="a96e7d453dd11193" providerId="LiveId" clId="{E167EECF-9C76-439E-BB3F-50DF2562DD36}" dt="2024-12-18T11:04:43.783" v="11" actId="47"/>
        <pc:sldMkLst>
          <pc:docMk/>
          <pc:sldMk cId="122963777" sldId="424"/>
        </pc:sldMkLst>
      </pc:sldChg>
      <pc:sldChg chg="delSp modSp mod ord modTransition modClrScheme chgLayout modNotes modNotesTx">
        <pc:chgData name="Matt Lyle" userId="a96e7d453dd11193" providerId="LiveId" clId="{E167EECF-9C76-439E-BB3F-50DF2562DD36}" dt="2024-12-21T12:51:47.653" v="12569" actId="1076"/>
        <pc:sldMkLst>
          <pc:docMk/>
          <pc:sldMk cId="2298226005" sldId="425"/>
        </pc:sldMkLst>
        <pc:graphicFrameChg chg="mod modGraphic">
          <ac:chgData name="Matt Lyle" userId="a96e7d453dd11193" providerId="LiveId" clId="{E167EECF-9C76-439E-BB3F-50DF2562DD36}" dt="2024-12-19T12:00:49.061" v="2168" actId="6549"/>
          <ac:graphicFrameMkLst>
            <pc:docMk/>
            <pc:sldMk cId="2298226005" sldId="425"/>
            <ac:graphicFrameMk id="4" creationId="{C9F1BB84-078F-6F90-BD31-A9BE8EF9B28C}"/>
          </ac:graphicFrameMkLst>
        </pc:graphicFrameChg>
      </pc:sldChg>
      <pc:sldChg chg="del">
        <pc:chgData name="Matt Lyle" userId="a96e7d453dd11193" providerId="LiveId" clId="{E167EECF-9C76-439E-BB3F-50DF2562DD36}" dt="2024-12-18T11:04:36.563" v="4" actId="47"/>
        <pc:sldMkLst>
          <pc:docMk/>
          <pc:sldMk cId="4208956839" sldId="426"/>
        </pc:sldMkLst>
      </pc:sldChg>
      <pc:sldChg chg="del">
        <pc:chgData name="Matt Lyle" userId="a96e7d453dd11193" providerId="LiveId" clId="{E167EECF-9C76-439E-BB3F-50DF2562DD36}" dt="2024-12-18T11:04:35.942" v="3" actId="47"/>
        <pc:sldMkLst>
          <pc:docMk/>
          <pc:sldMk cId="2538432679" sldId="427"/>
        </pc:sldMkLst>
      </pc:sldChg>
      <pc:sldChg chg="del">
        <pc:chgData name="Matt Lyle" userId="a96e7d453dd11193" providerId="LiveId" clId="{E167EECF-9C76-439E-BB3F-50DF2562DD36}" dt="2024-12-18T11:05:00.502" v="23" actId="47"/>
        <pc:sldMkLst>
          <pc:docMk/>
          <pc:sldMk cId="3719446593" sldId="428"/>
        </pc:sldMkLst>
      </pc:sldChg>
      <pc:sldChg chg="del">
        <pc:chgData name="Matt Lyle" userId="a96e7d453dd11193" providerId="LiveId" clId="{E167EECF-9C76-439E-BB3F-50DF2562DD36}" dt="2024-12-18T11:04:48.318" v="18" actId="47"/>
        <pc:sldMkLst>
          <pc:docMk/>
          <pc:sldMk cId="731775284" sldId="429"/>
        </pc:sldMkLst>
      </pc:sldChg>
      <pc:sldChg chg="del">
        <pc:chgData name="Matt Lyle" userId="a96e7d453dd11193" providerId="LiveId" clId="{E167EECF-9C76-439E-BB3F-50DF2562DD36}" dt="2024-12-18T11:04:52.215" v="19" actId="47"/>
        <pc:sldMkLst>
          <pc:docMk/>
          <pc:sldMk cId="3698489072" sldId="430"/>
        </pc:sldMkLst>
      </pc:sldChg>
      <pc:sldChg chg="add del modTransition modNotes">
        <pc:chgData name="Matt Lyle" userId="a96e7d453dd11193" providerId="LiveId" clId="{E167EECF-9C76-439E-BB3F-50DF2562DD36}" dt="2024-12-21T12:24:08.638" v="12463" actId="47"/>
        <pc:sldMkLst>
          <pc:docMk/>
          <pc:sldMk cId="2727327238" sldId="431"/>
        </pc:sldMkLst>
      </pc:sldChg>
      <pc:sldChg chg="del">
        <pc:chgData name="Matt Lyle" userId="a96e7d453dd11193" providerId="LiveId" clId="{E167EECF-9C76-439E-BB3F-50DF2562DD36}" dt="2024-12-18T11:04:44.761" v="13" actId="47"/>
        <pc:sldMkLst>
          <pc:docMk/>
          <pc:sldMk cId="2536037034" sldId="433"/>
        </pc:sldMkLst>
      </pc:sldChg>
      <pc:sldChg chg="add del">
        <pc:chgData name="Matt Lyle" userId="a96e7d453dd11193" providerId="LiveId" clId="{E167EECF-9C76-439E-BB3F-50DF2562DD36}" dt="2024-12-18T11:05:39.256" v="38" actId="47"/>
        <pc:sldMkLst>
          <pc:docMk/>
          <pc:sldMk cId="2470463276" sldId="434"/>
        </pc:sldMkLst>
      </pc:sldChg>
      <pc:sldChg chg="del">
        <pc:chgData name="Matt Lyle" userId="a96e7d453dd11193" providerId="LiveId" clId="{E167EECF-9C76-439E-BB3F-50DF2562DD36}" dt="2024-12-18T11:05:00.081" v="22" actId="47"/>
        <pc:sldMkLst>
          <pc:docMk/>
          <pc:sldMk cId="499866703" sldId="435"/>
        </pc:sldMkLst>
      </pc:sldChg>
      <pc:sldChg chg="del">
        <pc:chgData name="Matt Lyle" userId="a96e7d453dd11193" providerId="LiveId" clId="{E167EECF-9C76-439E-BB3F-50DF2562DD36}" dt="2024-12-18T11:05:37.534" v="37" actId="47"/>
        <pc:sldMkLst>
          <pc:docMk/>
          <pc:sldMk cId="1469522704" sldId="436"/>
        </pc:sldMkLst>
      </pc:sldChg>
      <pc:sldChg chg="del modTransition modNotes">
        <pc:chgData name="Matt Lyle" userId="a96e7d453dd11193" providerId="LiveId" clId="{E167EECF-9C76-439E-BB3F-50DF2562DD36}" dt="2024-12-21T12:24:08.952" v="12464" actId="47"/>
        <pc:sldMkLst>
          <pc:docMk/>
          <pc:sldMk cId="3542534927" sldId="439"/>
        </pc:sldMkLst>
      </pc:sldChg>
      <pc:sldChg chg="del modTransition modNotes">
        <pc:chgData name="Matt Lyle" userId="a96e7d453dd11193" providerId="LiveId" clId="{E167EECF-9C76-439E-BB3F-50DF2562DD36}" dt="2024-12-21T12:24:20.449" v="12473" actId="47"/>
        <pc:sldMkLst>
          <pc:docMk/>
          <pc:sldMk cId="4275760523" sldId="441"/>
        </pc:sldMkLst>
      </pc:sldChg>
      <pc:sldChg chg="del">
        <pc:chgData name="Matt Lyle" userId="a96e7d453dd11193" providerId="LiveId" clId="{E167EECF-9C76-439E-BB3F-50DF2562DD36}" dt="2024-12-18T11:23:54.363" v="49" actId="47"/>
        <pc:sldMkLst>
          <pc:docMk/>
          <pc:sldMk cId="3970111109" sldId="442"/>
        </pc:sldMkLst>
      </pc:sldChg>
      <pc:sldChg chg="del">
        <pc:chgData name="Matt Lyle" userId="a96e7d453dd11193" providerId="LiveId" clId="{E167EECF-9C76-439E-BB3F-50DF2562DD36}" dt="2024-12-18T11:05:15.926" v="24" actId="47"/>
        <pc:sldMkLst>
          <pc:docMk/>
          <pc:sldMk cId="1620237352" sldId="443"/>
        </pc:sldMkLst>
      </pc:sldChg>
      <pc:sldChg chg="del">
        <pc:chgData name="Matt Lyle" userId="a96e7d453dd11193" providerId="LiveId" clId="{E167EECF-9C76-439E-BB3F-50DF2562DD36}" dt="2024-12-18T11:05:18.029" v="26" actId="47"/>
        <pc:sldMkLst>
          <pc:docMk/>
          <pc:sldMk cId="102975484" sldId="444"/>
        </pc:sldMkLst>
      </pc:sldChg>
      <pc:sldChg chg="add del">
        <pc:chgData name="Matt Lyle" userId="a96e7d453dd11193" providerId="LiveId" clId="{E167EECF-9C76-439E-BB3F-50DF2562DD36}" dt="2024-12-18T11:04:47.936" v="17" actId="47"/>
        <pc:sldMkLst>
          <pc:docMk/>
          <pc:sldMk cId="1395437668" sldId="445"/>
        </pc:sldMkLst>
      </pc:sldChg>
      <pc:sldChg chg="del">
        <pc:chgData name="Matt Lyle" userId="a96e7d453dd11193" providerId="LiveId" clId="{E167EECF-9C76-439E-BB3F-50DF2562DD36}" dt="2024-12-18T11:05:36.249" v="36" actId="47"/>
        <pc:sldMkLst>
          <pc:docMk/>
          <pc:sldMk cId="296453395" sldId="446"/>
        </pc:sldMkLst>
      </pc:sldChg>
      <pc:sldChg chg="addSp delSp modSp mod ord modTransition modClrScheme delDesignElem chgLayout modNotes modNotesTx">
        <pc:chgData name="Matt Lyle" userId="a96e7d453dd11193" providerId="LiveId" clId="{E167EECF-9C76-439E-BB3F-50DF2562DD36}" dt="2024-12-21T12:51:54.480" v="12571" actId="1076"/>
        <pc:sldMkLst>
          <pc:docMk/>
          <pc:sldMk cId="2763458159" sldId="447"/>
        </pc:sldMkLst>
        <pc:spChg chg="mod">
          <ac:chgData name="Matt Lyle" userId="a96e7d453dd11193" providerId="LiveId" clId="{E167EECF-9C76-439E-BB3F-50DF2562DD36}" dt="2024-12-19T10:27:37.403" v="1268" actId="14100"/>
          <ac:spMkLst>
            <pc:docMk/>
            <pc:sldMk cId="2763458159" sldId="447"/>
            <ac:spMk id="2" creationId="{15A9F7D8-C70C-0362-6063-1AB32A38EDE3}"/>
          </ac:spMkLst>
        </pc:spChg>
        <pc:spChg chg="mod ord">
          <ac:chgData name="Matt Lyle" userId="a96e7d453dd11193" providerId="LiveId" clId="{E167EECF-9C76-439E-BB3F-50DF2562DD36}" dt="2024-12-19T10:28:04.813" v="1277" actId="20577"/>
          <ac:spMkLst>
            <pc:docMk/>
            <pc:sldMk cId="2763458159" sldId="447"/>
            <ac:spMk id="14" creationId="{17D47AAA-FC6D-BCB3-8A01-B81EC96F3435}"/>
          </ac:spMkLst>
        </pc:spChg>
      </pc:sldChg>
      <pc:sldChg chg="del">
        <pc:chgData name="Matt Lyle" userId="a96e7d453dd11193" providerId="LiveId" clId="{E167EECF-9C76-439E-BB3F-50DF2562DD36}" dt="2024-12-18T11:23:52.136" v="48" actId="47"/>
        <pc:sldMkLst>
          <pc:docMk/>
          <pc:sldMk cId="2880783172" sldId="448"/>
        </pc:sldMkLst>
      </pc:sldChg>
      <pc:sldChg chg="del">
        <pc:chgData name="Matt Lyle" userId="a96e7d453dd11193" providerId="LiveId" clId="{E167EECF-9C76-439E-BB3F-50DF2562DD36}" dt="2024-12-18T11:05:31.059" v="31" actId="47"/>
        <pc:sldMkLst>
          <pc:docMk/>
          <pc:sldMk cId="2367733121" sldId="449"/>
        </pc:sldMkLst>
      </pc:sldChg>
      <pc:sldChg chg="del">
        <pc:chgData name="Matt Lyle" userId="a96e7d453dd11193" providerId="LiveId" clId="{E167EECF-9C76-439E-BB3F-50DF2562DD36}" dt="2024-12-18T11:05:29.720" v="29" actId="47"/>
        <pc:sldMkLst>
          <pc:docMk/>
          <pc:sldMk cId="552410631" sldId="450"/>
        </pc:sldMkLst>
      </pc:sldChg>
      <pc:sldChg chg="del">
        <pc:chgData name="Matt Lyle" userId="a96e7d453dd11193" providerId="LiveId" clId="{E167EECF-9C76-439E-BB3F-50DF2562DD36}" dt="2024-12-18T11:05:31.664" v="32" actId="47"/>
        <pc:sldMkLst>
          <pc:docMk/>
          <pc:sldMk cId="2500049351" sldId="451"/>
        </pc:sldMkLst>
      </pc:sldChg>
      <pc:sldChg chg="del">
        <pc:chgData name="Matt Lyle" userId="a96e7d453dd11193" providerId="LiveId" clId="{E167EECF-9C76-439E-BB3F-50DF2562DD36}" dt="2024-12-18T11:05:47.273" v="43" actId="47"/>
        <pc:sldMkLst>
          <pc:docMk/>
          <pc:sldMk cId="804128503" sldId="452"/>
        </pc:sldMkLst>
      </pc:sldChg>
      <pc:sldChg chg="del">
        <pc:chgData name="Matt Lyle" userId="a96e7d453dd11193" providerId="LiveId" clId="{E167EECF-9C76-439E-BB3F-50DF2562DD36}" dt="2024-12-18T11:05:33.168" v="34" actId="47"/>
        <pc:sldMkLst>
          <pc:docMk/>
          <pc:sldMk cId="3537727418" sldId="453"/>
        </pc:sldMkLst>
      </pc:sldChg>
      <pc:sldChg chg="del">
        <pc:chgData name="Matt Lyle" userId="a96e7d453dd11193" providerId="LiveId" clId="{E167EECF-9C76-439E-BB3F-50DF2562DD36}" dt="2024-12-18T11:05:34.565" v="35" actId="47"/>
        <pc:sldMkLst>
          <pc:docMk/>
          <pc:sldMk cId="1160219611" sldId="454"/>
        </pc:sldMkLst>
      </pc:sldChg>
      <pc:sldChg chg="del">
        <pc:chgData name="Matt Lyle" userId="a96e7d453dd11193" providerId="LiveId" clId="{E167EECF-9C76-439E-BB3F-50DF2562DD36}" dt="2024-12-18T11:04:31.443" v="2" actId="47"/>
        <pc:sldMkLst>
          <pc:docMk/>
          <pc:sldMk cId="2128944201" sldId="455"/>
        </pc:sldMkLst>
      </pc:sldChg>
      <pc:sldChg chg="del">
        <pc:chgData name="Matt Lyle" userId="a96e7d453dd11193" providerId="LiveId" clId="{E167EECF-9C76-439E-BB3F-50DF2562DD36}" dt="2024-12-18T11:04:30.567" v="1" actId="47"/>
        <pc:sldMkLst>
          <pc:docMk/>
          <pc:sldMk cId="580152928" sldId="456"/>
        </pc:sldMkLst>
      </pc:sldChg>
      <pc:sldChg chg="del">
        <pc:chgData name="Matt Lyle" userId="a96e7d453dd11193" providerId="LiveId" clId="{E167EECF-9C76-439E-BB3F-50DF2562DD36}" dt="2024-12-18T11:05:42.538" v="39" actId="47"/>
        <pc:sldMkLst>
          <pc:docMk/>
          <pc:sldMk cId="3873103660" sldId="457"/>
        </pc:sldMkLst>
      </pc:sldChg>
      <pc:sldChg chg="del">
        <pc:chgData name="Matt Lyle" userId="a96e7d453dd11193" providerId="LiveId" clId="{E167EECF-9C76-439E-BB3F-50DF2562DD36}" dt="2024-12-18T11:05:43.143" v="40" actId="47"/>
        <pc:sldMkLst>
          <pc:docMk/>
          <pc:sldMk cId="779829659" sldId="458"/>
        </pc:sldMkLst>
      </pc:sldChg>
      <pc:sldChg chg="del">
        <pc:chgData name="Matt Lyle" userId="a96e7d453dd11193" providerId="LiveId" clId="{E167EECF-9C76-439E-BB3F-50DF2562DD36}" dt="2024-12-18T11:05:45.314" v="42" actId="47"/>
        <pc:sldMkLst>
          <pc:docMk/>
          <pc:sldMk cId="714519259" sldId="459"/>
        </pc:sldMkLst>
      </pc:sldChg>
      <pc:sldChg chg="add del mod modTransition modClrScheme chgLayout">
        <pc:chgData name="Matt Lyle" userId="a96e7d453dd11193" providerId="LiveId" clId="{E167EECF-9C76-439E-BB3F-50DF2562DD36}" dt="2024-12-21T12:24:17.126" v="12470" actId="47"/>
        <pc:sldMkLst>
          <pc:docMk/>
          <pc:sldMk cId="79850648" sldId="461"/>
        </pc:sldMkLst>
      </pc:sldChg>
      <pc:sldChg chg="del">
        <pc:chgData name="Matt Lyle" userId="a96e7d453dd11193" providerId="LiveId" clId="{E167EECF-9C76-439E-BB3F-50DF2562DD36}" dt="2024-12-18T11:05:47.705" v="44" actId="47"/>
        <pc:sldMkLst>
          <pc:docMk/>
          <pc:sldMk cId="3625203866" sldId="462"/>
        </pc:sldMkLst>
      </pc:sldChg>
      <pc:sldChg chg="del mod modTransition modClrScheme chgLayout">
        <pc:chgData name="Matt Lyle" userId="a96e7d453dd11193" providerId="LiveId" clId="{E167EECF-9C76-439E-BB3F-50DF2562DD36}" dt="2024-12-21T12:24:17.810" v="12471" actId="47"/>
        <pc:sldMkLst>
          <pc:docMk/>
          <pc:sldMk cId="1483557452" sldId="463"/>
        </pc:sldMkLst>
      </pc:sldChg>
      <pc:sldChg chg="modTransition modNotes modNotesTx">
        <pc:chgData name="Matt Lyle" userId="a96e7d453dd11193" providerId="LiveId" clId="{E167EECF-9C76-439E-BB3F-50DF2562DD36}" dt="2024-12-21T12:56:38.024" v="12648" actId="1076"/>
        <pc:sldMkLst>
          <pc:docMk/>
          <pc:sldMk cId="853884539" sldId="464"/>
        </pc:sldMkLst>
      </pc:sldChg>
      <pc:sldChg chg="addSp modSp del mod modTransition modClrScheme modAnim chgLayout">
        <pc:chgData name="Matt Lyle" userId="a96e7d453dd11193" providerId="LiveId" clId="{E167EECF-9C76-439E-BB3F-50DF2562DD36}" dt="2024-12-21T12:24:22.042" v="12474" actId="47"/>
        <pc:sldMkLst>
          <pc:docMk/>
          <pc:sldMk cId="2217279700" sldId="465"/>
        </pc:sldMkLst>
        <pc:spChg chg="add mod">
          <ac:chgData name="Matt Lyle" userId="a96e7d453dd11193" providerId="LiveId" clId="{E167EECF-9C76-439E-BB3F-50DF2562DD36}" dt="2024-12-21T08:53:05.253" v="10776"/>
          <ac:spMkLst>
            <pc:docMk/>
            <pc:sldMk cId="2217279700" sldId="465"/>
            <ac:spMk id="3" creationId="{92225B72-C8E6-AD74-1EB8-7F884B6922F1}"/>
          </ac:spMkLst>
        </pc:spChg>
      </pc:sldChg>
      <pc:sldChg chg="addSp modSp new mod ord modTransition modNotes modNotesTx">
        <pc:chgData name="Matt Lyle" userId="a96e7d453dd11193" providerId="LiveId" clId="{E167EECF-9C76-439E-BB3F-50DF2562DD36}" dt="2024-12-21T12:52:03.509" v="12573" actId="1076"/>
        <pc:sldMkLst>
          <pc:docMk/>
          <pc:sldMk cId="2519595416" sldId="466"/>
        </pc:sldMkLst>
        <pc:spChg chg="add mod">
          <ac:chgData name="Matt Lyle" userId="a96e7d453dd11193" providerId="LiveId" clId="{E167EECF-9C76-439E-BB3F-50DF2562DD36}" dt="2024-12-18T11:24:32.120" v="53"/>
          <ac:spMkLst>
            <pc:docMk/>
            <pc:sldMk cId="2519595416" sldId="466"/>
            <ac:spMk id="12" creationId="{6A4D4568-CBC7-4552-66B1-99A89553944E}"/>
          </ac:spMkLst>
        </pc:spChg>
        <pc:spChg chg="add mod">
          <ac:chgData name="Matt Lyle" userId="a96e7d453dd11193" providerId="LiveId" clId="{E167EECF-9C76-439E-BB3F-50DF2562DD36}" dt="2024-12-18T11:24:32.120" v="53"/>
          <ac:spMkLst>
            <pc:docMk/>
            <pc:sldMk cId="2519595416" sldId="466"/>
            <ac:spMk id="13" creationId="{E3E68BB8-5920-E64A-0C55-E9E6D1ED22FE}"/>
          </ac:spMkLst>
        </pc:spChg>
        <pc:spChg chg="add mod">
          <ac:chgData name="Matt Lyle" userId="a96e7d453dd11193" providerId="LiveId" clId="{E167EECF-9C76-439E-BB3F-50DF2562DD36}" dt="2024-12-18T11:25:19.646" v="56" actId="122"/>
          <ac:spMkLst>
            <pc:docMk/>
            <pc:sldMk cId="2519595416" sldId="466"/>
            <ac:spMk id="14" creationId="{7D096E3D-7D5B-A82B-ABFE-EBD3E59D920E}"/>
          </ac:spMkLst>
        </pc:spChg>
        <pc:spChg chg="add mod">
          <ac:chgData name="Matt Lyle" userId="a96e7d453dd11193" providerId="LiveId" clId="{E167EECF-9C76-439E-BB3F-50DF2562DD36}" dt="2024-12-18T11:24:32.120" v="53"/>
          <ac:spMkLst>
            <pc:docMk/>
            <pc:sldMk cId="2519595416" sldId="466"/>
            <ac:spMk id="15" creationId="{1E7C88D7-D240-94AD-20FB-27D8DC21432B}"/>
          </ac:spMkLst>
        </pc:spChg>
        <pc:spChg chg="add mod">
          <ac:chgData name="Matt Lyle" userId="a96e7d453dd11193" providerId="LiveId" clId="{E167EECF-9C76-439E-BB3F-50DF2562DD36}" dt="2024-12-18T11:25:28.886" v="58" actId="122"/>
          <ac:spMkLst>
            <pc:docMk/>
            <pc:sldMk cId="2519595416" sldId="466"/>
            <ac:spMk id="16" creationId="{AF5D3CCE-EC4E-85AE-9080-6A2D31F9CD38}"/>
          </ac:spMkLst>
        </pc:spChg>
        <pc:spChg chg="add mod">
          <ac:chgData name="Matt Lyle" userId="a96e7d453dd11193" providerId="LiveId" clId="{E167EECF-9C76-439E-BB3F-50DF2562DD36}" dt="2024-12-18T11:24:32.120" v="53"/>
          <ac:spMkLst>
            <pc:docMk/>
            <pc:sldMk cId="2519595416" sldId="466"/>
            <ac:spMk id="17" creationId="{AE434704-0391-2388-BF58-8E91F847F002}"/>
          </ac:spMkLst>
        </pc:spChg>
        <pc:picChg chg="add mod">
          <ac:chgData name="Matt Lyle" userId="a96e7d453dd11193" providerId="LiveId" clId="{E167EECF-9C76-439E-BB3F-50DF2562DD36}" dt="2024-12-19T04:06:50.728" v="1240" actId="14861"/>
          <ac:picMkLst>
            <pc:docMk/>
            <pc:sldMk cId="2519595416" sldId="466"/>
            <ac:picMk id="10" creationId="{9F517B88-9210-600B-E5A7-11AF33F0E579}"/>
          </ac:picMkLst>
        </pc:picChg>
        <pc:picChg chg="add mod">
          <ac:chgData name="Matt Lyle" userId="a96e7d453dd11193" providerId="LiveId" clId="{E167EECF-9C76-439E-BB3F-50DF2562DD36}" dt="2024-12-19T04:06:55.954" v="1247" actId="14861"/>
          <ac:picMkLst>
            <pc:docMk/>
            <pc:sldMk cId="2519595416" sldId="466"/>
            <ac:picMk id="11" creationId="{DE360050-D8EA-AE9D-1B31-686CA6601E08}"/>
          </ac:picMkLst>
        </pc:picChg>
      </pc:sldChg>
      <pc:sldChg chg="addSp delSp modSp add del mod ord modTransition setBg modNotesTx">
        <pc:chgData name="Matt Lyle" userId="a96e7d453dd11193" providerId="LiveId" clId="{E167EECF-9C76-439E-BB3F-50DF2562DD36}" dt="2024-12-19T04:04:15.429" v="1225" actId="47"/>
        <pc:sldMkLst>
          <pc:docMk/>
          <pc:sldMk cId="3959977170" sldId="467"/>
        </pc:sldMkLst>
      </pc:sldChg>
      <pc:sldChg chg="delSp modSp add del mod ord">
        <pc:chgData name="Matt Lyle" userId="a96e7d453dd11193" providerId="LiveId" clId="{E167EECF-9C76-439E-BB3F-50DF2562DD36}" dt="2024-12-19T01:59:22.771" v="679" actId="47"/>
        <pc:sldMkLst>
          <pc:docMk/>
          <pc:sldMk cId="755980435" sldId="468"/>
        </pc:sldMkLst>
      </pc:sldChg>
      <pc:sldChg chg="delSp modSp add del mod ord">
        <pc:chgData name="Matt Lyle" userId="a96e7d453dd11193" providerId="LiveId" clId="{E167EECF-9C76-439E-BB3F-50DF2562DD36}" dt="2024-12-19T02:00:50.900" v="697" actId="47"/>
        <pc:sldMkLst>
          <pc:docMk/>
          <pc:sldMk cId="2355856614" sldId="469"/>
        </pc:sldMkLst>
      </pc:sldChg>
      <pc:sldChg chg="addSp delSp modSp add del mod ord modTransition setBg modClrScheme delDesignElem chgLayout modNotes modNotesTx">
        <pc:chgData name="Matt Lyle" userId="a96e7d453dd11193" providerId="LiveId" clId="{E167EECF-9C76-439E-BB3F-50DF2562DD36}" dt="2024-12-21T12:55:12.415" v="12623" actId="1038"/>
        <pc:sldMkLst>
          <pc:docMk/>
          <pc:sldMk cId="394415799" sldId="470"/>
        </pc:sldMkLst>
        <pc:spChg chg="add del mod">
          <ac:chgData name="Matt Lyle" userId="a96e7d453dd11193" providerId="LiveId" clId="{E167EECF-9C76-439E-BB3F-50DF2562DD36}" dt="2024-12-21T08:07:40.053" v="10587" actId="700"/>
          <ac:spMkLst>
            <pc:docMk/>
            <pc:sldMk cId="394415799" sldId="470"/>
            <ac:spMk id="3" creationId="{E52216A7-3623-8139-FC50-CD4892ACA9AB}"/>
          </ac:spMkLst>
        </pc:spChg>
        <pc:spChg chg="add mod">
          <ac:chgData name="Matt Lyle" userId="a96e7d453dd11193" providerId="LiveId" clId="{E167EECF-9C76-439E-BB3F-50DF2562DD36}" dt="2024-12-21T08:14:13.310" v="10733" actId="2711"/>
          <ac:spMkLst>
            <pc:docMk/>
            <pc:sldMk cId="394415799" sldId="470"/>
            <ac:spMk id="4" creationId="{340D93C0-E7A8-B849-B91C-C8EF9BB4B0C9}"/>
          </ac:spMkLst>
        </pc:spChg>
        <pc:spChg chg="add del mod">
          <ac:chgData name="Matt Lyle" userId="a96e7d453dd11193" providerId="LiveId" clId="{E167EECF-9C76-439E-BB3F-50DF2562DD36}" dt="2024-12-21T08:08:14.183" v="10594" actId="478"/>
          <ac:spMkLst>
            <pc:docMk/>
            <pc:sldMk cId="394415799" sldId="470"/>
            <ac:spMk id="5" creationId="{35A2B42B-B7DE-15E5-D8A4-52CC7B6638B4}"/>
          </ac:spMkLst>
        </pc:spChg>
        <pc:spChg chg="add mod">
          <ac:chgData name="Matt Lyle" userId="a96e7d453dd11193" providerId="LiveId" clId="{E167EECF-9C76-439E-BB3F-50DF2562DD36}" dt="2024-12-21T08:10:58.139" v="10707" actId="14100"/>
          <ac:spMkLst>
            <pc:docMk/>
            <pc:sldMk cId="394415799" sldId="470"/>
            <ac:spMk id="6" creationId="{F950F7EF-EE28-A639-9775-8E9C50F53040}"/>
          </ac:spMkLst>
        </pc:spChg>
        <pc:picChg chg="add del mod">
          <ac:chgData name="Matt Lyle" userId="a96e7d453dd11193" providerId="LiveId" clId="{E167EECF-9C76-439E-BB3F-50DF2562DD36}" dt="2024-12-21T08:05:30.737" v="10507" actId="478"/>
          <ac:picMkLst>
            <pc:docMk/>
            <pc:sldMk cId="394415799" sldId="470"/>
            <ac:picMk id="2" creationId="{7A514279-7500-2BE1-6957-D1A1138EE56F}"/>
          </ac:picMkLst>
        </pc:picChg>
        <pc:picChg chg="add mod modCrop">
          <ac:chgData name="Matt Lyle" userId="a96e7d453dd11193" providerId="LiveId" clId="{E167EECF-9C76-439E-BB3F-50DF2562DD36}" dt="2024-12-21T08:12:49.786" v="10732" actId="1076"/>
          <ac:picMkLst>
            <pc:docMk/>
            <pc:sldMk cId="394415799" sldId="470"/>
            <ac:picMk id="7" creationId="{215DCE7E-98D3-BE85-4E76-802D8E0883E2}"/>
          </ac:picMkLst>
        </pc:picChg>
      </pc:sldChg>
      <pc:sldChg chg="addSp delSp modSp add mod ord modTransition modAnim modNotes modNotesTx">
        <pc:chgData name="Matt Lyle" userId="a96e7d453dd11193" providerId="LiveId" clId="{E167EECF-9C76-439E-BB3F-50DF2562DD36}" dt="2024-12-21T13:03:46.777" v="12843" actId="6549"/>
        <pc:sldMkLst>
          <pc:docMk/>
          <pc:sldMk cId="3700199889" sldId="471"/>
        </pc:sldMkLst>
        <pc:spChg chg="add mod">
          <ac:chgData name="Matt Lyle" userId="a96e7d453dd11193" providerId="LiveId" clId="{E167EECF-9C76-439E-BB3F-50DF2562DD36}" dt="2024-12-18T23:55:23.218" v="594" actId="6549"/>
          <ac:spMkLst>
            <pc:docMk/>
            <pc:sldMk cId="3700199889" sldId="471"/>
            <ac:spMk id="2" creationId="{BC9600AA-4A92-B39B-1D33-31665E276897}"/>
          </ac:spMkLst>
        </pc:spChg>
        <pc:spChg chg="add mod">
          <ac:chgData name="Matt Lyle" userId="a96e7d453dd11193" providerId="LiveId" clId="{E167EECF-9C76-439E-BB3F-50DF2562DD36}" dt="2024-12-18T23:55:35.842" v="596" actId="14100"/>
          <ac:spMkLst>
            <pc:docMk/>
            <pc:sldMk cId="3700199889" sldId="471"/>
            <ac:spMk id="3" creationId="{BBC223DD-0409-DFF9-F2D8-58E02025EECA}"/>
          </ac:spMkLst>
        </pc:spChg>
        <pc:spChg chg="add mod">
          <ac:chgData name="Matt Lyle" userId="a96e7d453dd11193" providerId="LiveId" clId="{E167EECF-9C76-439E-BB3F-50DF2562DD36}" dt="2024-12-18T23:56:16.857" v="630" actId="113"/>
          <ac:spMkLst>
            <pc:docMk/>
            <pc:sldMk cId="3700199889" sldId="471"/>
            <ac:spMk id="4" creationId="{F0945001-4233-89B3-305E-A590CC6CC302}"/>
          </ac:spMkLst>
        </pc:spChg>
        <pc:spChg chg="add mod">
          <ac:chgData name="Matt Lyle" userId="a96e7d453dd11193" providerId="LiveId" clId="{E167EECF-9C76-439E-BB3F-50DF2562DD36}" dt="2024-12-18T23:56:22.208" v="632" actId="113"/>
          <ac:spMkLst>
            <pc:docMk/>
            <pc:sldMk cId="3700199889" sldId="471"/>
            <ac:spMk id="5" creationId="{3596BD62-0160-036D-4445-5D86F44568CC}"/>
          </ac:spMkLst>
        </pc:spChg>
        <pc:spChg chg="mod">
          <ac:chgData name="Matt Lyle" userId="a96e7d453dd11193" providerId="LiveId" clId="{E167EECF-9C76-439E-BB3F-50DF2562DD36}" dt="2024-12-18T23:53:51.728" v="532" actId="1038"/>
          <ac:spMkLst>
            <pc:docMk/>
            <pc:sldMk cId="3700199889" sldId="471"/>
            <ac:spMk id="12" creationId="{225CE2BE-14C5-D69A-AA58-A9326B2D8014}"/>
          </ac:spMkLst>
        </pc:spChg>
        <pc:spChg chg="mod">
          <ac:chgData name="Matt Lyle" userId="a96e7d453dd11193" providerId="LiveId" clId="{E167EECF-9C76-439E-BB3F-50DF2562DD36}" dt="2024-12-18T23:52:15.384" v="470" actId="208"/>
          <ac:spMkLst>
            <pc:docMk/>
            <pc:sldMk cId="3700199889" sldId="471"/>
            <ac:spMk id="13" creationId="{833EC00E-9D2A-B6A9-3F8C-13E9B904BB74}"/>
          </ac:spMkLst>
        </pc:spChg>
        <pc:spChg chg="mod">
          <ac:chgData name="Matt Lyle" userId="a96e7d453dd11193" providerId="LiveId" clId="{E167EECF-9C76-439E-BB3F-50DF2562DD36}" dt="2024-12-18T23:53:51.728" v="532" actId="1038"/>
          <ac:spMkLst>
            <pc:docMk/>
            <pc:sldMk cId="3700199889" sldId="471"/>
            <ac:spMk id="14" creationId="{107BEA91-3758-6B05-ACC0-6F93FF9D9D6B}"/>
          </ac:spMkLst>
        </pc:spChg>
        <pc:spChg chg="mod">
          <ac:chgData name="Matt Lyle" userId="a96e7d453dd11193" providerId="LiveId" clId="{E167EECF-9C76-439E-BB3F-50DF2562DD36}" dt="2024-12-18T23:53:51.728" v="532" actId="1038"/>
          <ac:spMkLst>
            <pc:docMk/>
            <pc:sldMk cId="3700199889" sldId="471"/>
            <ac:spMk id="15" creationId="{700E6D13-7FA7-037A-4A8F-3E1F7EEBA3F0}"/>
          </ac:spMkLst>
        </pc:spChg>
        <pc:spChg chg="mod">
          <ac:chgData name="Matt Lyle" userId="a96e7d453dd11193" providerId="LiveId" clId="{E167EECF-9C76-439E-BB3F-50DF2562DD36}" dt="2024-12-18T23:52:15.384" v="470" actId="208"/>
          <ac:spMkLst>
            <pc:docMk/>
            <pc:sldMk cId="3700199889" sldId="471"/>
            <ac:spMk id="16" creationId="{394CB01C-A3DF-0FB1-BA2B-A12912614E43}"/>
          </ac:spMkLst>
        </pc:spChg>
        <pc:spChg chg="mod">
          <ac:chgData name="Matt Lyle" userId="a96e7d453dd11193" providerId="LiveId" clId="{E167EECF-9C76-439E-BB3F-50DF2562DD36}" dt="2024-12-18T23:52:15.384" v="470" actId="208"/>
          <ac:spMkLst>
            <pc:docMk/>
            <pc:sldMk cId="3700199889" sldId="471"/>
            <ac:spMk id="17" creationId="{C484A548-138F-F6A5-4EE4-468C32EAA901}"/>
          </ac:spMkLst>
        </pc:spChg>
      </pc:sldChg>
      <pc:sldChg chg="addSp delSp modSp add del mod modTransition modNotes">
        <pc:chgData name="Matt Lyle" userId="a96e7d453dd11193" providerId="LiveId" clId="{E167EECF-9C76-439E-BB3F-50DF2562DD36}" dt="2024-12-21T12:24:18.955" v="12472" actId="47"/>
        <pc:sldMkLst>
          <pc:docMk/>
          <pc:sldMk cId="1462889500" sldId="472"/>
        </pc:sldMkLst>
      </pc:sldChg>
      <pc:sldChg chg="addSp modSp new mod ord modTransition modAnim chgLayout modNotes modNotesTx">
        <pc:chgData name="Matt Lyle" userId="a96e7d453dd11193" providerId="LiveId" clId="{E167EECF-9C76-439E-BB3F-50DF2562DD36}" dt="2024-12-21T12:54:23.445" v="12612" actId="1076"/>
        <pc:sldMkLst>
          <pc:docMk/>
          <pc:sldMk cId="762930862" sldId="473"/>
        </pc:sldMkLst>
        <pc:spChg chg="add mod">
          <ac:chgData name="Matt Lyle" userId="a96e7d453dd11193" providerId="LiveId" clId="{E167EECF-9C76-439E-BB3F-50DF2562DD36}" dt="2024-12-20T12:52:46.859" v="6894" actId="20577"/>
          <ac:spMkLst>
            <pc:docMk/>
            <pc:sldMk cId="762930862" sldId="473"/>
            <ac:spMk id="2" creationId="{02551A40-ED87-B0FE-C100-0824DB07E5AB}"/>
          </ac:spMkLst>
        </pc:spChg>
        <pc:spChg chg="add mod">
          <ac:chgData name="Matt Lyle" userId="a96e7d453dd11193" providerId="LiveId" clId="{E167EECF-9C76-439E-BB3F-50DF2562DD36}" dt="2024-12-20T12:52:26.716" v="6883" actId="6549"/>
          <ac:spMkLst>
            <pc:docMk/>
            <pc:sldMk cId="762930862" sldId="473"/>
            <ac:spMk id="5" creationId="{87C683DD-7A45-71E9-1EE6-8ECC95EF27BC}"/>
          </ac:spMkLst>
        </pc:spChg>
      </pc:sldChg>
      <pc:sldChg chg="add del ord">
        <pc:chgData name="Matt Lyle" userId="a96e7d453dd11193" providerId="LiveId" clId="{E167EECF-9C76-439E-BB3F-50DF2562DD36}" dt="2024-12-19T01:58:58.208" v="668" actId="2890"/>
        <pc:sldMkLst>
          <pc:docMk/>
          <pc:sldMk cId="1850316244" sldId="473"/>
        </pc:sldMkLst>
      </pc:sldChg>
      <pc:sldChg chg="new del ord">
        <pc:chgData name="Matt Lyle" userId="a96e7d453dd11193" providerId="LiveId" clId="{E167EECF-9C76-439E-BB3F-50DF2562DD36}" dt="2024-12-19T01:58:45.618" v="660" actId="680"/>
        <pc:sldMkLst>
          <pc:docMk/>
          <pc:sldMk cId="2284153930" sldId="473"/>
        </pc:sldMkLst>
      </pc:sldChg>
      <pc:sldChg chg="addSp modSp add mod modTransition modAnim chgLayout modNotes modNotesTx">
        <pc:chgData name="Matt Lyle" userId="a96e7d453dd11193" providerId="LiveId" clId="{E167EECF-9C76-439E-BB3F-50DF2562DD36}" dt="2024-12-21T12:55:26.960" v="12627" actId="1076"/>
        <pc:sldMkLst>
          <pc:docMk/>
          <pc:sldMk cId="2718068911" sldId="474"/>
        </pc:sldMkLst>
        <pc:spChg chg="add mod">
          <ac:chgData name="Matt Lyle" userId="a96e7d453dd11193" providerId="LiveId" clId="{E167EECF-9C76-439E-BB3F-50DF2562DD36}" dt="2024-12-21T08:49:51.742" v="10745"/>
          <ac:spMkLst>
            <pc:docMk/>
            <pc:sldMk cId="2718068911" sldId="474"/>
            <ac:spMk id="2" creationId="{4F5DDFBF-447D-05DD-5301-47BF83E5684F}"/>
          </ac:spMkLst>
        </pc:spChg>
        <pc:spChg chg="add mod">
          <ac:chgData name="Matt Lyle" userId="a96e7d453dd11193" providerId="LiveId" clId="{E167EECF-9C76-439E-BB3F-50DF2562DD36}" dt="2024-12-21T09:18:32.173" v="10916" actId="1076"/>
          <ac:spMkLst>
            <pc:docMk/>
            <pc:sldMk cId="2718068911" sldId="474"/>
            <ac:spMk id="4" creationId="{2F8C831B-E04B-2BD3-4017-1B9B4C6428B7}"/>
          </ac:spMkLst>
        </pc:spChg>
        <pc:spChg chg="add mod">
          <ac:chgData name="Matt Lyle" userId="a96e7d453dd11193" providerId="LiveId" clId="{E167EECF-9C76-439E-BB3F-50DF2562DD36}" dt="2024-12-21T08:48:08.394" v="10740" actId="20577"/>
          <ac:spMkLst>
            <pc:docMk/>
            <pc:sldMk cId="2718068911" sldId="474"/>
            <ac:spMk id="5" creationId="{A862E4AC-D0D0-B728-07C6-016C43C4F600}"/>
          </ac:spMkLst>
        </pc:spChg>
      </pc:sldChg>
      <pc:sldChg chg="addSp modSp add mod modTransition modClrScheme modAnim chgLayout modNotes">
        <pc:chgData name="Matt Lyle" userId="a96e7d453dd11193" providerId="LiveId" clId="{E167EECF-9C76-439E-BB3F-50DF2562DD36}" dt="2024-12-21T12:56:30.900" v="12646" actId="1076"/>
        <pc:sldMkLst>
          <pc:docMk/>
          <pc:sldMk cId="991633089" sldId="475"/>
        </pc:sldMkLst>
        <pc:spChg chg="add mod">
          <ac:chgData name="Matt Lyle" userId="a96e7d453dd11193" providerId="LiveId" clId="{E167EECF-9C76-439E-BB3F-50DF2562DD36}" dt="2024-12-21T08:50:26.626" v="10757"/>
          <ac:spMkLst>
            <pc:docMk/>
            <pc:sldMk cId="991633089" sldId="475"/>
            <ac:spMk id="2" creationId="{559F6983-1D87-3B04-95D4-441CE9F2D548}"/>
          </ac:spMkLst>
        </pc:spChg>
        <pc:spChg chg="add mod">
          <ac:chgData name="Matt Lyle" userId="a96e7d453dd11193" providerId="LiveId" clId="{E167EECF-9C76-439E-BB3F-50DF2562DD36}" dt="2024-12-21T12:34:13.907" v="12531" actId="207"/>
          <ac:spMkLst>
            <pc:docMk/>
            <pc:sldMk cId="991633089" sldId="475"/>
            <ac:spMk id="3" creationId="{C05252FF-2680-42C1-D392-7AC040D43ABD}"/>
          </ac:spMkLst>
        </pc:spChg>
        <pc:spChg chg="add mod">
          <ac:chgData name="Matt Lyle" userId="a96e7d453dd11193" providerId="LiveId" clId="{E167EECF-9C76-439E-BB3F-50DF2562DD36}" dt="2024-12-21T08:52:48.707" v="10769" actId="21"/>
          <ac:spMkLst>
            <pc:docMk/>
            <pc:sldMk cId="991633089" sldId="475"/>
            <ac:spMk id="5" creationId="{5212A0F6-FED3-727A-CF03-6DB0AF3FB713}"/>
          </ac:spMkLst>
        </pc:spChg>
      </pc:sldChg>
      <pc:sldChg chg="addSp modSp add mod ord modTransition modClrScheme modAnim chgLayout modNotes modNotesTx">
        <pc:chgData name="Matt Lyle" userId="a96e7d453dd11193" providerId="LiveId" clId="{E167EECF-9C76-439E-BB3F-50DF2562DD36}" dt="2024-12-21T12:52:31.211" v="12581" actId="1076"/>
        <pc:sldMkLst>
          <pc:docMk/>
          <pc:sldMk cId="3705830477" sldId="476"/>
        </pc:sldMkLst>
        <pc:spChg chg="add mod">
          <ac:chgData name="Matt Lyle" userId="a96e7d453dd11193" providerId="LiveId" clId="{E167EECF-9C76-439E-BB3F-50DF2562DD36}" dt="2024-12-19T10:39:42.956" v="1316" actId="1036"/>
          <ac:spMkLst>
            <pc:docMk/>
            <pc:sldMk cId="3705830477" sldId="476"/>
            <ac:spMk id="2" creationId="{07607F8F-001F-2ED3-182C-325C81B38436}"/>
          </ac:spMkLst>
        </pc:spChg>
        <pc:spChg chg="add mod">
          <ac:chgData name="Matt Lyle" userId="a96e7d453dd11193" providerId="LiveId" clId="{E167EECF-9C76-439E-BB3F-50DF2562DD36}" dt="2024-12-21T04:44:15.110" v="9268" actId="207"/>
          <ac:spMkLst>
            <pc:docMk/>
            <pc:sldMk cId="3705830477" sldId="476"/>
            <ac:spMk id="3" creationId="{CBA53593-51B3-14A4-1984-0783E15F8A40}"/>
          </ac:spMkLst>
        </pc:spChg>
        <pc:spChg chg="add mod">
          <ac:chgData name="Matt Lyle" userId="a96e7d453dd11193" providerId="LiveId" clId="{E167EECF-9C76-439E-BB3F-50DF2562DD36}" dt="2024-12-20T12:14:42.682" v="6332" actId="20577"/>
          <ac:spMkLst>
            <pc:docMk/>
            <pc:sldMk cId="3705830477" sldId="476"/>
            <ac:spMk id="5" creationId="{E0ED2744-3164-FE80-C806-75674ACD2FA1}"/>
          </ac:spMkLst>
        </pc:spChg>
      </pc:sldChg>
      <pc:sldChg chg="addSp delSp modSp new mod ord modTransition modNotes modNotesTx">
        <pc:chgData name="Matt Lyle" userId="a96e7d453dd11193" providerId="LiveId" clId="{E167EECF-9C76-439E-BB3F-50DF2562DD36}" dt="2024-12-21T12:52:24.138" v="12579" actId="1076"/>
        <pc:sldMkLst>
          <pc:docMk/>
          <pc:sldMk cId="3635861764" sldId="477"/>
        </pc:sldMkLst>
        <pc:spChg chg="add mod ord">
          <ac:chgData name="Matt Lyle" userId="a96e7d453dd11193" providerId="LiveId" clId="{E167EECF-9C76-439E-BB3F-50DF2562DD36}" dt="2024-12-19T10:40:32.381" v="1324" actId="167"/>
          <ac:spMkLst>
            <pc:docMk/>
            <pc:sldMk cId="3635861764" sldId="477"/>
            <ac:spMk id="2" creationId="{A02C2182-BDB7-9F78-8929-B9649BF63F12}"/>
          </ac:spMkLst>
        </pc:spChg>
        <pc:spChg chg="add mod">
          <ac:chgData name="Matt Lyle" userId="a96e7d453dd11193" providerId="LiveId" clId="{E167EECF-9C76-439E-BB3F-50DF2562DD36}" dt="2024-12-21T04:44:41.017" v="9275" actId="207"/>
          <ac:spMkLst>
            <pc:docMk/>
            <pc:sldMk cId="3635861764" sldId="477"/>
            <ac:spMk id="6" creationId="{1C4D299B-65BB-D128-B114-E398916CB5C8}"/>
          </ac:spMkLst>
        </pc:spChg>
        <pc:picChg chg="add mod">
          <ac:chgData name="Matt Lyle" userId="a96e7d453dd11193" providerId="LiveId" clId="{E167EECF-9C76-439E-BB3F-50DF2562DD36}" dt="2024-12-19T02:11:08.637" v="723" actId="14100"/>
          <ac:picMkLst>
            <pc:docMk/>
            <pc:sldMk cId="3635861764" sldId="477"/>
            <ac:picMk id="5" creationId="{8E09DC3C-FD97-89A2-8784-0C16C7C56A0A}"/>
          </ac:picMkLst>
        </pc:picChg>
      </pc:sldChg>
      <pc:sldChg chg="addSp modSp add mod modTransition modNotes modNotesTx">
        <pc:chgData name="Matt Lyle" userId="a96e7d453dd11193" providerId="LiveId" clId="{E167EECF-9C76-439E-BB3F-50DF2562DD36}" dt="2024-12-21T12:55:20.042" v="12625" actId="1076"/>
        <pc:sldMkLst>
          <pc:docMk/>
          <pc:sldMk cId="2968922812" sldId="478"/>
        </pc:sldMkLst>
        <pc:spChg chg="add mod">
          <ac:chgData name="Matt Lyle" userId="a96e7d453dd11193" providerId="LiveId" clId="{E167EECF-9C76-439E-BB3F-50DF2562DD36}" dt="2024-12-19T02:16:42.523" v="1154" actId="120"/>
          <ac:spMkLst>
            <pc:docMk/>
            <pc:sldMk cId="2968922812" sldId="478"/>
            <ac:spMk id="4" creationId="{FF4B2D13-1CF7-25D9-4384-485FABC6863A}"/>
          </ac:spMkLst>
        </pc:spChg>
        <pc:picChg chg="add mod modCrop">
          <ac:chgData name="Matt Lyle" userId="a96e7d453dd11193" providerId="LiveId" clId="{E167EECF-9C76-439E-BB3F-50DF2562DD36}" dt="2024-12-19T02:15:48.055" v="1111" actId="1076"/>
          <ac:picMkLst>
            <pc:docMk/>
            <pc:sldMk cId="2968922812" sldId="478"/>
            <ac:picMk id="3" creationId="{C1B73658-2F4E-F0FB-D2A5-43C3B11AA95D}"/>
          </ac:picMkLst>
        </pc:picChg>
      </pc:sldChg>
      <pc:sldChg chg="addSp modSp new mod ord modNotes modNotesTx">
        <pc:chgData name="Matt Lyle" userId="a96e7d453dd11193" providerId="LiveId" clId="{E167EECF-9C76-439E-BB3F-50DF2562DD36}" dt="2024-12-21T13:00:03.115" v="12649" actId="20577"/>
        <pc:sldMkLst>
          <pc:docMk/>
          <pc:sldMk cId="2423718139" sldId="479"/>
        </pc:sldMkLst>
        <pc:spChg chg="add mod">
          <ac:chgData name="Matt Lyle" userId="a96e7d453dd11193" providerId="LiveId" clId="{E167EECF-9C76-439E-BB3F-50DF2562DD36}" dt="2024-12-19T04:05:14.782" v="1233" actId="20577"/>
          <ac:spMkLst>
            <pc:docMk/>
            <pc:sldMk cId="2423718139" sldId="479"/>
            <ac:spMk id="6" creationId="{4034EE42-3CDB-BEDF-38C3-DC516AA9557B}"/>
          </ac:spMkLst>
        </pc:spChg>
        <pc:spChg chg="add mod">
          <ac:chgData name="Matt Lyle" userId="a96e7d453dd11193" providerId="LiveId" clId="{E167EECF-9C76-439E-BB3F-50DF2562DD36}" dt="2024-12-19T04:03:22.030" v="1211" actId="122"/>
          <ac:spMkLst>
            <pc:docMk/>
            <pc:sldMk cId="2423718139" sldId="479"/>
            <ac:spMk id="7" creationId="{66D1AA5D-C0D8-FBE6-3F58-C6572A29F772}"/>
          </ac:spMkLst>
        </pc:spChg>
        <pc:picChg chg="add mod">
          <ac:chgData name="Matt Lyle" userId="a96e7d453dd11193" providerId="LiveId" clId="{E167EECF-9C76-439E-BB3F-50DF2562DD36}" dt="2024-12-19T04:04:03.774" v="1224" actId="14861"/>
          <ac:picMkLst>
            <pc:docMk/>
            <pc:sldMk cId="2423718139" sldId="479"/>
            <ac:picMk id="5" creationId="{00FCBDC8-ED34-F04D-7835-899A00A99B5A}"/>
          </ac:picMkLst>
        </pc:picChg>
      </pc:sldChg>
      <pc:sldChg chg="addSp delSp modSp add mod modNotes modNotesTx">
        <pc:chgData name="Matt Lyle" userId="a96e7d453dd11193" providerId="LiveId" clId="{E167EECF-9C76-439E-BB3F-50DF2562DD36}" dt="2024-12-21T12:51:12.137" v="12557" actId="1076"/>
        <pc:sldMkLst>
          <pc:docMk/>
          <pc:sldMk cId="1475688451" sldId="480"/>
        </pc:sldMkLst>
        <pc:picChg chg="add mod">
          <ac:chgData name="Matt Lyle" userId="a96e7d453dd11193" providerId="LiveId" clId="{E167EECF-9C76-439E-BB3F-50DF2562DD36}" dt="2024-12-19T11:42:36.781" v="1478" actId="1035"/>
          <ac:picMkLst>
            <pc:docMk/>
            <pc:sldMk cId="1475688451" sldId="480"/>
            <ac:picMk id="12" creationId="{E129A904-2435-EA3F-5A11-FDFDE206BB8B}"/>
          </ac:picMkLst>
        </pc:picChg>
        <pc:picChg chg="add mod modCrop">
          <ac:chgData name="Matt Lyle" userId="a96e7d453dd11193" providerId="LiveId" clId="{E167EECF-9C76-439E-BB3F-50DF2562DD36}" dt="2024-12-19T11:43:17.389" v="1483" actId="1076"/>
          <ac:picMkLst>
            <pc:docMk/>
            <pc:sldMk cId="1475688451" sldId="480"/>
            <ac:picMk id="14" creationId="{17F9D924-94C1-07B9-584E-40A49D5A35C4}"/>
          </ac:picMkLst>
        </pc:picChg>
        <pc:cxnChg chg="add mod">
          <ac:chgData name="Matt Lyle" userId="a96e7d453dd11193" providerId="LiveId" clId="{E167EECF-9C76-439E-BB3F-50DF2562DD36}" dt="2024-12-19T11:42:36.781" v="1478" actId="1035"/>
          <ac:cxnSpMkLst>
            <pc:docMk/>
            <pc:sldMk cId="1475688451" sldId="480"/>
            <ac:cxnSpMk id="10" creationId="{48469567-C6F9-D05B-7EAF-933242087285}"/>
          </ac:cxnSpMkLst>
        </pc:cxnChg>
      </pc:sldChg>
      <pc:sldChg chg="addSp delSp add del mod">
        <pc:chgData name="Matt Lyle" userId="a96e7d453dd11193" providerId="LiveId" clId="{E167EECF-9C76-439E-BB3F-50DF2562DD36}" dt="2024-12-19T11:41:14.906" v="1422" actId="2890"/>
        <pc:sldMkLst>
          <pc:docMk/>
          <pc:sldMk cId="4258677211" sldId="480"/>
        </pc:sldMkLst>
      </pc:sldChg>
      <pc:sldChg chg="modSp add mod ord modNotes modNotesTx">
        <pc:chgData name="Matt Lyle" userId="a96e7d453dd11193" providerId="LiveId" clId="{E167EECF-9C76-439E-BB3F-50DF2562DD36}" dt="2024-12-21T12:51:41.586" v="12567" actId="1076"/>
        <pc:sldMkLst>
          <pc:docMk/>
          <pc:sldMk cId="3810314098" sldId="481"/>
        </pc:sldMkLst>
        <pc:graphicFrameChg chg="modGraphic">
          <ac:chgData name="Matt Lyle" userId="a96e7d453dd11193" providerId="LiveId" clId="{E167EECF-9C76-439E-BB3F-50DF2562DD36}" dt="2024-12-19T12:08:38.180" v="2555" actId="6549"/>
          <ac:graphicFrameMkLst>
            <pc:docMk/>
            <pc:sldMk cId="3810314098" sldId="481"/>
            <ac:graphicFrameMk id="4" creationId="{D0FCE8AA-B8AF-7E63-3AE4-4F9B2EBF831D}"/>
          </ac:graphicFrameMkLst>
        </pc:graphicFrameChg>
      </pc:sldChg>
      <pc:sldChg chg="modSp add mod ord modNotes modNotesTx">
        <pc:chgData name="Matt Lyle" userId="a96e7d453dd11193" providerId="LiveId" clId="{E167EECF-9C76-439E-BB3F-50DF2562DD36}" dt="2024-12-21T12:52:16.865" v="12577" actId="1076"/>
        <pc:sldMkLst>
          <pc:docMk/>
          <pc:sldMk cId="760123930" sldId="482"/>
        </pc:sldMkLst>
        <pc:spChg chg="mod">
          <ac:chgData name="Matt Lyle" userId="a96e7d453dd11193" providerId="LiveId" clId="{E167EECF-9C76-439E-BB3F-50DF2562DD36}" dt="2024-12-21T04:44:21.977" v="9269" actId="207"/>
          <ac:spMkLst>
            <pc:docMk/>
            <pc:sldMk cId="760123930" sldId="482"/>
            <ac:spMk id="6" creationId="{43350B89-A317-95CD-F586-120E4F0F5046}"/>
          </ac:spMkLst>
        </pc:spChg>
        <pc:spChg chg="mod">
          <ac:chgData name="Matt Lyle" userId="a96e7d453dd11193" providerId="LiveId" clId="{E167EECF-9C76-439E-BB3F-50DF2562DD36}" dt="2024-12-21T04:44:25.261" v="9270" actId="207"/>
          <ac:spMkLst>
            <pc:docMk/>
            <pc:sldMk cId="760123930" sldId="482"/>
            <ac:spMk id="7" creationId="{BA5981BF-64D5-0F0D-4858-ABD9B3C1D7F1}"/>
          </ac:spMkLst>
        </pc:spChg>
      </pc:sldChg>
      <pc:sldChg chg="addSp delSp modSp add mod modTransition modAnim modNotes modNotesTx">
        <pc:chgData name="Matt Lyle" userId="a96e7d453dd11193" providerId="LiveId" clId="{E167EECF-9C76-439E-BB3F-50DF2562DD36}" dt="2024-12-21T12:53:23.115" v="12594" actId="1076"/>
        <pc:sldMkLst>
          <pc:docMk/>
          <pc:sldMk cId="1586399215" sldId="483"/>
        </pc:sldMkLst>
        <pc:spChg chg="add mod">
          <ac:chgData name="Matt Lyle" userId="a96e7d453dd11193" providerId="LiveId" clId="{E167EECF-9C76-439E-BB3F-50DF2562DD36}" dt="2024-12-21T04:43:56.483" v="9264" actId="207"/>
          <ac:spMkLst>
            <pc:docMk/>
            <pc:sldMk cId="1586399215" sldId="483"/>
            <ac:spMk id="3" creationId="{0B2EED30-C698-F86C-B82B-71861A383662}"/>
          </ac:spMkLst>
        </pc:spChg>
        <pc:spChg chg="mod">
          <ac:chgData name="Matt Lyle" userId="a96e7d453dd11193" providerId="LiveId" clId="{E167EECF-9C76-439E-BB3F-50DF2562DD36}" dt="2024-12-20T12:48:12.332" v="6833" actId="207"/>
          <ac:spMkLst>
            <pc:docMk/>
            <pc:sldMk cId="1586399215" sldId="483"/>
            <ac:spMk id="5" creationId="{931546C2-CF28-7C48-F657-95A69F10C0B6}"/>
          </ac:spMkLst>
        </pc:spChg>
      </pc:sldChg>
      <pc:sldChg chg="delSp modSp add mod modTransition modAnim modNotes modNotesTx">
        <pc:chgData name="Matt Lyle" userId="a96e7d453dd11193" providerId="LiveId" clId="{E167EECF-9C76-439E-BB3F-50DF2562DD36}" dt="2024-12-21T12:52:38.028" v="12583" actId="1076"/>
        <pc:sldMkLst>
          <pc:docMk/>
          <pc:sldMk cId="2798428662" sldId="484"/>
        </pc:sldMkLst>
        <pc:spChg chg="mod">
          <ac:chgData name="Matt Lyle" userId="a96e7d453dd11193" providerId="LiveId" clId="{E167EECF-9C76-439E-BB3F-50DF2562DD36}" dt="2024-12-21T04:44:12.718" v="9267" actId="207"/>
          <ac:spMkLst>
            <pc:docMk/>
            <pc:sldMk cId="2798428662" sldId="484"/>
            <ac:spMk id="3" creationId="{BCC8A4C2-14FF-0773-79BC-902C69F036B3}"/>
          </ac:spMkLst>
        </pc:spChg>
        <pc:spChg chg="mod">
          <ac:chgData name="Matt Lyle" userId="a96e7d453dd11193" providerId="LiveId" clId="{E167EECF-9C76-439E-BB3F-50DF2562DD36}" dt="2024-12-19T13:10:37.747" v="5457" actId="6549"/>
          <ac:spMkLst>
            <pc:docMk/>
            <pc:sldMk cId="2798428662" sldId="484"/>
            <ac:spMk id="5" creationId="{A041E9D2-0D46-BA70-8BF5-C041A723C7B3}"/>
          </ac:spMkLst>
        </pc:spChg>
      </pc:sldChg>
      <pc:sldChg chg="addSp delSp modSp new mod setBg modNotes modNotesTx">
        <pc:chgData name="Matt Lyle" userId="a96e7d453dd11193" providerId="LiveId" clId="{E167EECF-9C76-439E-BB3F-50DF2562DD36}" dt="2024-12-21T12:52:43.607" v="12585" actId="1076"/>
        <pc:sldMkLst>
          <pc:docMk/>
          <pc:sldMk cId="1062489767" sldId="485"/>
        </pc:sldMkLst>
        <pc:spChg chg="add mod">
          <ac:chgData name="Matt Lyle" userId="a96e7d453dd11193" providerId="LiveId" clId="{E167EECF-9C76-439E-BB3F-50DF2562DD36}" dt="2024-12-19T13:18:06.887" v="5478" actId="962"/>
          <ac:spMkLst>
            <pc:docMk/>
            <pc:sldMk cId="1062489767" sldId="485"/>
            <ac:spMk id="3" creationId="{E29E08A7-1C52-50AA-6681-19F1C0431201}"/>
          </ac:spMkLst>
        </pc:spChg>
        <pc:picChg chg="add mod">
          <ac:chgData name="Matt Lyle" userId="a96e7d453dd11193" providerId="LiveId" clId="{E167EECF-9C76-439E-BB3F-50DF2562DD36}" dt="2024-12-19T13:20:24.980" v="5559" actId="1076"/>
          <ac:picMkLst>
            <pc:docMk/>
            <pc:sldMk cId="1062489767" sldId="485"/>
            <ac:picMk id="5" creationId="{87BD2414-6501-8F65-0A50-32426BCF756B}"/>
          </ac:picMkLst>
        </pc:picChg>
        <pc:picChg chg="add mod">
          <ac:chgData name="Matt Lyle" userId="a96e7d453dd11193" providerId="LiveId" clId="{E167EECF-9C76-439E-BB3F-50DF2562DD36}" dt="2024-12-19T13:20:28.463" v="5562" actId="1038"/>
          <ac:picMkLst>
            <pc:docMk/>
            <pc:sldMk cId="1062489767" sldId="485"/>
            <ac:picMk id="7" creationId="{8B963D24-7993-E6BC-9682-AE8C7D51D17D}"/>
          </ac:picMkLst>
        </pc:picChg>
        <pc:picChg chg="add mod">
          <ac:chgData name="Matt Lyle" userId="a96e7d453dd11193" providerId="LiveId" clId="{E167EECF-9C76-439E-BB3F-50DF2562DD36}" dt="2024-12-19T13:20:39.227" v="5569" actId="1036"/>
          <ac:picMkLst>
            <pc:docMk/>
            <pc:sldMk cId="1062489767" sldId="485"/>
            <ac:picMk id="9" creationId="{54FE124B-B927-C7CB-DCE4-C164CBBA6D4C}"/>
          </ac:picMkLst>
        </pc:picChg>
        <pc:picChg chg="add mod">
          <ac:chgData name="Matt Lyle" userId="a96e7d453dd11193" providerId="LiveId" clId="{E167EECF-9C76-439E-BB3F-50DF2562DD36}" dt="2024-12-19T13:20:39.227" v="5569" actId="1036"/>
          <ac:picMkLst>
            <pc:docMk/>
            <pc:sldMk cId="1062489767" sldId="485"/>
            <ac:picMk id="11" creationId="{5CE6572C-40E2-52B6-1014-B43A24E7F133}"/>
          </ac:picMkLst>
        </pc:picChg>
        <pc:picChg chg="add mod">
          <ac:chgData name="Matt Lyle" userId="a96e7d453dd11193" providerId="LiveId" clId="{E167EECF-9C76-439E-BB3F-50DF2562DD36}" dt="2024-12-19T13:20:39.227" v="5569" actId="1036"/>
          <ac:picMkLst>
            <pc:docMk/>
            <pc:sldMk cId="1062489767" sldId="485"/>
            <ac:picMk id="13" creationId="{C3933F7A-332F-50BC-61A0-D93680442B05}"/>
          </ac:picMkLst>
        </pc:picChg>
      </pc:sldChg>
      <pc:sldChg chg="addSp delSp modSp add mod setBg delAnim modAnim">
        <pc:chgData name="Matt Lyle" userId="a96e7d453dd11193" providerId="LiveId" clId="{E167EECF-9C76-439E-BB3F-50DF2562DD36}" dt="2024-12-21T03:52:45.853" v="8193"/>
        <pc:sldMkLst>
          <pc:docMk/>
          <pc:sldMk cId="545793270" sldId="486"/>
        </pc:sldMkLst>
        <pc:spChg chg="add del mod">
          <ac:chgData name="Matt Lyle" userId="a96e7d453dd11193" providerId="LiveId" clId="{E167EECF-9C76-439E-BB3F-50DF2562DD36}" dt="2024-12-20T12:34:33.794" v="6655" actId="14100"/>
          <ac:spMkLst>
            <pc:docMk/>
            <pc:sldMk cId="545793270" sldId="486"/>
            <ac:spMk id="3" creationId="{0CBA55CC-0543-F48D-3A2A-EB2F0DD1154F}"/>
          </ac:spMkLst>
        </pc:spChg>
        <pc:spChg chg="add mod">
          <ac:chgData name="Matt Lyle" userId="a96e7d453dd11193" providerId="LiveId" clId="{E167EECF-9C76-439E-BB3F-50DF2562DD36}" dt="2024-12-20T11:06:34.443" v="5878"/>
          <ac:spMkLst>
            <pc:docMk/>
            <pc:sldMk cId="545793270" sldId="486"/>
            <ac:spMk id="46" creationId="{D3ACB5A7-0156-5107-59D2-EF704D67D4E6}"/>
          </ac:spMkLst>
        </pc:spChg>
        <pc:spChg chg="add mod">
          <ac:chgData name="Matt Lyle" userId="a96e7d453dd11193" providerId="LiveId" clId="{E167EECF-9C76-439E-BB3F-50DF2562DD36}" dt="2024-12-20T11:06:34.443" v="5878"/>
          <ac:spMkLst>
            <pc:docMk/>
            <pc:sldMk cId="545793270" sldId="486"/>
            <ac:spMk id="47" creationId="{61FA6BC2-5F35-5091-FA91-0740509CDDA0}"/>
          </ac:spMkLst>
        </pc:spChg>
        <pc:spChg chg="add mod">
          <ac:chgData name="Matt Lyle" userId="a96e7d453dd11193" providerId="LiveId" clId="{E167EECF-9C76-439E-BB3F-50DF2562DD36}" dt="2024-12-20T11:06:34.443" v="5878"/>
          <ac:spMkLst>
            <pc:docMk/>
            <pc:sldMk cId="545793270" sldId="486"/>
            <ac:spMk id="48" creationId="{07C9BD73-49C9-5A61-8917-6AEEDAB85F4A}"/>
          </ac:spMkLst>
        </pc:spChg>
        <pc:spChg chg="add mod">
          <ac:chgData name="Matt Lyle" userId="a96e7d453dd11193" providerId="LiveId" clId="{E167EECF-9C76-439E-BB3F-50DF2562DD36}" dt="2024-12-20T11:06:34.443" v="5878"/>
          <ac:spMkLst>
            <pc:docMk/>
            <pc:sldMk cId="545793270" sldId="486"/>
            <ac:spMk id="49" creationId="{8DBF80D4-5015-955E-691E-5BF7C928A7AC}"/>
          </ac:spMkLst>
        </pc:spChg>
        <pc:spChg chg="add mod">
          <ac:chgData name="Matt Lyle" userId="a96e7d453dd11193" providerId="LiveId" clId="{E167EECF-9C76-439E-BB3F-50DF2562DD36}" dt="2024-12-20T11:06:34.443" v="5878"/>
          <ac:spMkLst>
            <pc:docMk/>
            <pc:sldMk cId="545793270" sldId="486"/>
            <ac:spMk id="50" creationId="{9CDB072F-9D00-0D73-E9A5-78320B7D6EF9}"/>
          </ac:spMkLst>
        </pc:spChg>
        <pc:spChg chg="add mod">
          <ac:chgData name="Matt Lyle" userId="a96e7d453dd11193" providerId="LiveId" clId="{E167EECF-9C76-439E-BB3F-50DF2562DD36}" dt="2024-12-20T11:06:34.443" v="5878"/>
          <ac:spMkLst>
            <pc:docMk/>
            <pc:sldMk cId="545793270" sldId="486"/>
            <ac:spMk id="51" creationId="{11750C24-2A65-2EF0-5A9F-41F194C00790}"/>
          </ac:spMkLst>
        </pc:spChg>
        <pc:spChg chg="add mod">
          <ac:chgData name="Matt Lyle" userId="a96e7d453dd11193" providerId="LiveId" clId="{E167EECF-9C76-439E-BB3F-50DF2562DD36}" dt="2024-12-20T11:06:34.443" v="5878"/>
          <ac:spMkLst>
            <pc:docMk/>
            <pc:sldMk cId="545793270" sldId="486"/>
            <ac:spMk id="52" creationId="{5D6C0B13-10C4-5F53-23B3-68304B0B95DC}"/>
          </ac:spMkLst>
        </pc:spChg>
        <pc:spChg chg="add mod">
          <ac:chgData name="Matt Lyle" userId="a96e7d453dd11193" providerId="LiveId" clId="{E167EECF-9C76-439E-BB3F-50DF2562DD36}" dt="2024-12-20T11:06:34.443" v="5878"/>
          <ac:spMkLst>
            <pc:docMk/>
            <pc:sldMk cId="545793270" sldId="486"/>
            <ac:spMk id="53" creationId="{7A0273AF-D004-B3FA-4BC2-1AA8C3ECBC3E}"/>
          </ac:spMkLst>
        </pc:spChg>
        <pc:spChg chg="add mod">
          <ac:chgData name="Matt Lyle" userId="a96e7d453dd11193" providerId="LiveId" clId="{E167EECF-9C76-439E-BB3F-50DF2562DD36}" dt="2024-12-20T11:06:34.443" v="5878"/>
          <ac:spMkLst>
            <pc:docMk/>
            <pc:sldMk cId="545793270" sldId="486"/>
            <ac:spMk id="54" creationId="{77D11904-67B1-4222-AEDE-A4A79E1B9785}"/>
          </ac:spMkLst>
        </pc:spChg>
        <pc:spChg chg="add mod">
          <ac:chgData name="Matt Lyle" userId="a96e7d453dd11193" providerId="LiveId" clId="{E167EECF-9C76-439E-BB3F-50DF2562DD36}" dt="2024-12-20T11:06:34.443" v="5878"/>
          <ac:spMkLst>
            <pc:docMk/>
            <pc:sldMk cId="545793270" sldId="486"/>
            <ac:spMk id="55" creationId="{F0E75F35-9EDD-1E70-248A-4790D0900C79}"/>
          </ac:spMkLst>
        </pc:spChg>
        <pc:spChg chg="add mod">
          <ac:chgData name="Matt Lyle" userId="a96e7d453dd11193" providerId="LiveId" clId="{E167EECF-9C76-439E-BB3F-50DF2562DD36}" dt="2024-12-20T11:06:34.443" v="5878"/>
          <ac:spMkLst>
            <pc:docMk/>
            <pc:sldMk cId="545793270" sldId="486"/>
            <ac:spMk id="56" creationId="{7A5776A7-5CB7-3DD8-808B-D08C85C7E1A2}"/>
          </ac:spMkLst>
        </pc:spChg>
        <pc:spChg chg="add mod">
          <ac:chgData name="Matt Lyle" userId="a96e7d453dd11193" providerId="LiveId" clId="{E167EECF-9C76-439E-BB3F-50DF2562DD36}" dt="2024-12-20T11:06:34.443" v="5878"/>
          <ac:spMkLst>
            <pc:docMk/>
            <pc:sldMk cId="545793270" sldId="486"/>
            <ac:spMk id="57" creationId="{4377E784-7E6E-76A1-D02A-3AF4BAFC2A77}"/>
          </ac:spMkLst>
        </pc:spChg>
        <pc:spChg chg="add mod">
          <ac:chgData name="Matt Lyle" userId="a96e7d453dd11193" providerId="LiveId" clId="{E167EECF-9C76-439E-BB3F-50DF2562DD36}" dt="2024-12-20T11:06:34.443" v="5878"/>
          <ac:spMkLst>
            <pc:docMk/>
            <pc:sldMk cId="545793270" sldId="486"/>
            <ac:spMk id="58" creationId="{63F6D35B-AD36-04C6-9C3C-08F0085C8834}"/>
          </ac:spMkLst>
        </pc:spChg>
        <pc:spChg chg="add mod">
          <ac:chgData name="Matt Lyle" userId="a96e7d453dd11193" providerId="LiveId" clId="{E167EECF-9C76-439E-BB3F-50DF2562DD36}" dt="2024-12-20T11:06:34.443" v="5878"/>
          <ac:spMkLst>
            <pc:docMk/>
            <pc:sldMk cId="545793270" sldId="486"/>
            <ac:spMk id="59" creationId="{91ED93AD-E8EF-849F-E0FF-5DD40852A71A}"/>
          </ac:spMkLst>
        </pc:spChg>
        <pc:spChg chg="add mod">
          <ac:chgData name="Matt Lyle" userId="a96e7d453dd11193" providerId="LiveId" clId="{E167EECF-9C76-439E-BB3F-50DF2562DD36}" dt="2024-12-20T11:06:34.443" v="5878"/>
          <ac:spMkLst>
            <pc:docMk/>
            <pc:sldMk cId="545793270" sldId="486"/>
            <ac:spMk id="60" creationId="{76EE6F72-72C0-1A2D-ECF0-EFAB46FC7B70}"/>
          </ac:spMkLst>
        </pc:spChg>
        <pc:spChg chg="add mod">
          <ac:chgData name="Matt Lyle" userId="a96e7d453dd11193" providerId="LiveId" clId="{E167EECF-9C76-439E-BB3F-50DF2562DD36}" dt="2024-12-20T11:06:34.443" v="5878"/>
          <ac:spMkLst>
            <pc:docMk/>
            <pc:sldMk cId="545793270" sldId="486"/>
            <ac:spMk id="61" creationId="{5B18FCF7-30F0-08B6-6AF1-3366839459AB}"/>
          </ac:spMkLst>
        </pc:spChg>
        <pc:spChg chg="add mod">
          <ac:chgData name="Matt Lyle" userId="a96e7d453dd11193" providerId="LiveId" clId="{E167EECF-9C76-439E-BB3F-50DF2562DD36}" dt="2024-12-20T11:06:34.443" v="5878"/>
          <ac:spMkLst>
            <pc:docMk/>
            <pc:sldMk cId="545793270" sldId="486"/>
            <ac:spMk id="62" creationId="{41CC0B8F-0DA2-9678-911C-6DAD6ADC1DE4}"/>
          </ac:spMkLst>
        </pc:spChg>
        <pc:spChg chg="add mod">
          <ac:chgData name="Matt Lyle" userId="a96e7d453dd11193" providerId="LiveId" clId="{E167EECF-9C76-439E-BB3F-50DF2562DD36}" dt="2024-12-20T11:06:34.443" v="5878"/>
          <ac:spMkLst>
            <pc:docMk/>
            <pc:sldMk cId="545793270" sldId="486"/>
            <ac:spMk id="63" creationId="{96416FE2-11CA-99D8-35E3-ACD187266363}"/>
          </ac:spMkLst>
        </pc:spChg>
        <pc:spChg chg="add mod">
          <ac:chgData name="Matt Lyle" userId="a96e7d453dd11193" providerId="LiveId" clId="{E167EECF-9C76-439E-BB3F-50DF2562DD36}" dt="2024-12-20T11:06:34.443" v="5878"/>
          <ac:spMkLst>
            <pc:docMk/>
            <pc:sldMk cId="545793270" sldId="486"/>
            <ac:spMk id="64" creationId="{800721E8-58C9-2962-8B48-206BA2AB54AE}"/>
          </ac:spMkLst>
        </pc:spChg>
        <pc:spChg chg="add mod">
          <ac:chgData name="Matt Lyle" userId="a96e7d453dd11193" providerId="LiveId" clId="{E167EECF-9C76-439E-BB3F-50DF2562DD36}" dt="2024-12-20T11:06:34.443" v="5878"/>
          <ac:spMkLst>
            <pc:docMk/>
            <pc:sldMk cId="545793270" sldId="486"/>
            <ac:spMk id="65" creationId="{77523464-8AA4-B855-E70C-D45DB5B1AB28}"/>
          </ac:spMkLst>
        </pc:spChg>
        <pc:spChg chg="add mod">
          <ac:chgData name="Matt Lyle" userId="a96e7d453dd11193" providerId="LiveId" clId="{E167EECF-9C76-439E-BB3F-50DF2562DD36}" dt="2024-12-20T11:06:34.443" v="5878"/>
          <ac:spMkLst>
            <pc:docMk/>
            <pc:sldMk cId="545793270" sldId="486"/>
            <ac:spMk id="66" creationId="{4AE05679-4779-1EB8-991B-B0E5CE75BB19}"/>
          </ac:spMkLst>
        </pc:spChg>
        <pc:spChg chg="add mod">
          <ac:chgData name="Matt Lyle" userId="a96e7d453dd11193" providerId="LiveId" clId="{E167EECF-9C76-439E-BB3F-50DF2562DD36}" dt="2024-12-20T11:06:34.443" v="5878"/>
          <ac:spMkLst>
            <pc:docMk/>
            <pc:sldMk cId="545793270" sldId="486"/>
            <ac:spMk id="67" creationId="{22CE1C2F-48C4-5C1D-5A59-5296EFAE4B09}"/>
          </ac:spMkLst>
        </pc:spChg>
        <pc:spChg chg="add mod">
          <ac:chgData name="Matt Lyle" userId="a96e7d453dd11193" providerId="LiveId" clId="{E167EECF-9C76-439E-BB3F-50DF2562DD36}" dt="2024-12-20T11:06:34.443" v="5878"/>
          <ac:spMkLst>
            <pc:docMk/>
            <pc:sldMk cId="545793270" sldId="486"/>
            <ac:spMk id="68" creationId="{5A3B9B1C-0A8C-EFCE-591A-B6932F2201BE}"/>
          </ac:spMkLst>
        </pc:spChg>
        <pc:spChg chg="add mod">
          <ac:chgData name="Matt Lyle" userId="a96e7d453dd11193" providerId="LiveId" clId="{E167EECF-9C76-439E-BB3F-50DF2562DD36}" dt="2024-12-20T11:06:34.443" v="5878"/>
          <ac:spMkLst>
            <pc:docMk/>
            <pc:sldMk cId="545793270" sldId="486"/>
            <ac:spMk id="69" creationId="{E4904A25-AE6F-5D63-3B0C-3B91DFCBE7D2}"/>
          </ac:spMkLst>
        </pc:spChg>
        <pc:spChg chg="add mod">
          <ac:chgData name="Matt Lyle" userId="a96e7d453dd11193" providerId="LiveId" clId="{E167EECF-9C76-439E-BB3F-50DF2562DD36}" dt="2024-12-20T11:06:34.443" v="5878"/>
          <ac:spMkLst>
            <pc:docMk/>
            <pc:sldMk cId="545793270" sldId="486"/>
            <ac:spMk id="70" creationId="{A26F578A-86DF-404C-3D2D-FB01BD48AFEC}"/>
          </ac:spMkLst>
        </pc:spChg>
        <pc:spChg chg="add mod">
          <ac:chgData name="Matt Lyle" userId="a96e7d453dd11193" providerId="LiveId" clId="{E167EECF-9C76-439E-BB3F-50DF2562DD36}" dt="2024-12-20T11:06:34.443" v="5878"/>
          <ac:spMkLst>
            <pc:docMk/>
            <pc:sldMk cId="545793270" sldId="486"/>
            <ac:spMk id="71" creationId="{C742C997-4D0D-9DF6-8423-72C79B1B08C4}"/>
          </ac:spMkLst>
        </pc:spChg>
        <pc:spChg chg="add mod">
          <ac:chgData name="Matt Lyle" userId="a96e7d453dd11193" providerId="LiveId" clId="{E167EECF-9C76-439E-BB3F-50DF2562DD36}" dt="2024-12-20T11:06:34.443" v="5878"/>
          <ac:spMkLst>
            <pc:docMk/>
            <pc:sldMk cId="545793270" sldId="486"/>
            <ac:spMk id="72" creationId="{E2761C6F-8560-DB36-5200-6ABFA0886946}"/>
          </ac:spMkLst>
        </pc:spChg>
        <pc:spChg chg="add mod">
          <ac:chgData name="Matt Lyle" userId="a96e7d453dd11193" providerId="LiveId" clId="{E167EECF-9C76-439E-BB3F-50DF2562DD36}" dt="2024-12-20T11:06:34.443" v="5878"/>
          <ac:spMkLst>
            <pc:docMk/>
            <pc:sldMk cId="545793270" sldId="486"/>
            <ac:spMk id="73" creationId="{B10480BE-B453-22D6-504D-D5B56A6A6F91}"/>
          </ac:spMkLst>
        </pc:spChg>
        <pc:spChg chg="add mod">
          <ac:chgData name="Matt Lyle" userId="a96e7d453dd11193" providerId="LiveId" clId="{E167EECF-9C76-439E-BB3F-50DF2562DD36}" dt="2024-12-20T11:06:34.443" v="5878"/>
          <ac:spMkLst>
            <pc:docMk/>
            <pc:sldMk cId="545793270" sldId="486"/>
            <ac:spMk id="74" creationId="{00C839C2-8A55-5402-3819-6BB08050DA68}"/>
          </ac:spMkLst>
        </pc:spChg>
        <pc:spChg chg="add mod">
          <ac:chgData name="Matt Lyle" userId="a96e7d453dd11193" providerId="LiveId" clId="{E167EECF-9C76-439E-BB3F-50DF2562DD36}" dt="2024-12-20T11:06:34.443" v="5878"/>
          <ac:spMkLst>
            <pc:docMk/>
            <pc:sldMk cId="545793270" sldId="486"/>
            <ac:spMk id="75" creationId="{FBBA8E34-60A6-3A45-1933-EA77DF069546}"/>
          </ac:spMkLst>
        </pc:spChg>
        <pc:spChg chg="add mod">
          <ac:chgData name="Matt Lyle" userId="a96e7d453dd11193" providerId="LiveId" clId="{E167EECF-9C76-439E-BB3F-50DF2562DD36}" dt="2024-12-20T11:06:34.443" v="5878"/>
          <ac:spMkLst>
            <pc:docMk/>
            <pc:sldMk cId="545793270" sldId="486"/>
            <ac:spMk id="76" creationId="{217673F9-783C-E9C6-2F6F-72DDC1C9BC74}"/>
          </ac:spMkLst>
        </pc:spChg>
        <pc:spChg chg="add mod">
          <ac:chgData name="Matt Lyle" userId="a96e7d453dd11193" providerId="LiveId" clId="{E167EECF-9C76-439E-BB3F-50DF2562DD36}" dt="2024-12-20T11:06:34.443" v="5878"/>
          <ac:spMkLst>
            <pc:docMk/>
            <pc:sldMk cId="545793270" sldId="486"/>
            <ac:spMk id="77" creationId="{2FB5300A-1CEA-D602-E487-8C95390C4D22}"/>
          </ac:spMkLst>
        </pc:spChg>
        <pc:spChg chg="add mod">
          <ac:chgData name="Matt Lyle" userId="a96e7d453dd11193" providerId="LiveId" clId="{E167EECF-9C76-439E-BB3F-50DF2562DD36}" dt="2024-12-20T11:06:34.443" v="5878"/>
          <ac:spMkLst>
            <pc:docMk/>
            <pc:sldMk cId="545793270" sldId="486"/>
            <ac:spMk id="78" creationId="{A95EE142-B39A-E8ED-6F6D-FE03E82CD38A}"/>
          </ac:spMkLst>
        </pc:spChg>
        <pc:spChg chg="add mod">
          <ac:chgData name="Matt Lyle" userId="a96e7d453dd11193" providerId="LiveId" clId="{E167EECF-9C76-439E-BB3F-50DF2562DD36}" dt="2024-12-20T11:06:34.443" v="5878"/>
          <ac:spMkLst>
            <pc:docMk/>
            <pc:sldMk cId="545793270" sldId="486"/>
            <ac:spMk id="79" creationId="{49653CCB-55B6-668B-9C1C-68EEE7B9EEC7}"/>
          </ac:spMkLst>
        </pc:spChg>
        <pc:spChg chg="mod">
          <ac:chgData name="Matt Lyle" userId="a96e7d453dd11193" providerId="LiveId" clId="{E167EECF-9C76-439E-BB3F-50DF2562DD36}" dt="2024-12-20T11:06:34.443" v="5878"/>
          <ac:spMkLst>
            <pc:docMk/>
            <pc:sldMk cId="545793270" sldId="486"/>
            <ac:spMk id="81" creationId="{65F678CC-076C-3AF6-A90D-78225D8850E3}"/>
          </ac:spMkLst>
        </pc:spChg>
        <pc:spChg chg="mod">
          <ac:chgData name="Matt Lyle" userId="a96e7d453dd11193" providerId="LiveId" clId="{E167EECF-9C76-439E-BB3F-50DF2562DD36}" dt="2024-12-20T11:06:34.443" v="5878"/>
          <ac:spMkLst>
            <pc:docMk/>
            <pc:sldMk cId="545793270" sldId="486"/>
            <ac:spMk id="82" creationId="{6C2788D8-BE41-6768-8E9F-AE72CAC3584E}"/>
          </ac:spMkLst>
        </pc:spChg>
        <pc:spChg chg="add mod">
          <ac:chgData name="Matt Lyle" userId="a96e7d453dd11193" providerId="LiveId" clId="{E167EECF-9C76-439E-BB3F-50DF2562DD36}" dt="2024-12-20T11:06:34.443" v="5878"/>
          <ac:spMkLst>
            <pc:docMk/>
            <pc:sldMk cId="545793270" sldId="486"/>
            <ac:spMk id="92" creationId="{23DFBC8F-A960-29EC-2DB8-9213460B1635}"/>
          </ac:spMkLst>
        </pc:spChg>
        <pc:spChg chg="add mod">
          <ac:chgData name="Matt Lyle" userId="a96e7d453dd11193" providerId="LiveId" clId="{E167EECF-9C76-439E-BB3F-50DF2562DD36}" dt="2024-12-20T11:06:34.443" v="5878"/>
          <ac:spMkLst>
            <pc:docMk/>
            <pc:sldMk cId="545793270" sldId="486"/>
            <ac:spMk id="93" creationId="{0569B66A-E038-2783-19FD-56537140198B}"/>
          </ac:spMkLst>
        </pc:spChg>
        <pc:spChg chg="add mod">
          <ac:chgData name="Matt Lyle" userId="a96e7d453dd11193" providerId="LiveId" clId="{E167EECF-9C76-439E-BB3F-50DF2562DD36}" dt="2024-12-20T11:06:34.443" v="5878"/>
          <ac:spMkLst>
            <pc:docMk/>
            <pc:sldMk cId="545793270" sldId="486"/>
            <ac:spMk id="94" creationId="{C909D3AE-8FCA-6A40-973B-E0CDCA8121E5}"/>
          </ac:spMkLst>
        </pc:spChg>
        <pc:spChg chg="add mod">
          <ac:chgData name="Matt Lyle" userId="a96e7d453dd11193" providerId="LiveId" clId="{E167EECF-9C76-439E-BB3F-50DF2562DD36}" dt="2024-12-20T11:06:34.443" v="5878"/>
          <ac:spMkLst>
            <pc:docMk/>
            <pc:sldMk cId="545793270" sldId="486"/>
            <ac:spMk id="95" creationId="{FD3A2B1B-E8E1-76E6-74BE-2FBDE90882AD}"/>
          </ac:spMkLst>
        </pc:spChg>
        <pc:spChg chg="add mod">
          <ac:chgData name="Matt Lyle" userId="a96e7d453dd11193" providerId="LiveId" clId="{E167EECF-9C76-439E-BB3F-50DF2562DD36}" dt="2024-12-20T11:06:34.443" v="5878"/>
          <ac:spMkLst>
            <pc:docMk/>
            <pc:sldMk cId="545793270" sldId="486"/>
            <ac:spMk id="96" creationId="{F4905D7C-5C7F-C50E-7F2E-2917A042D720}"/>
          </ac:spMkLst>
        </pc:spChg>
        <pc:spChg chg="add mod">
          <ac:chgData name="Matt Lyle" userId="a96e7d453dd11193" providerId="LiveId" clId="{E167EECF-9C76-439E-BB3F-50DF2562DD36}" dt="2024-12-20T11:06:34.443" v="5878"/>
          <ac:spMkLst>
            <pc:docMk/>
            <pc:sldMk cId="545793270" sldId="486"/>
            <ac:spMk id="97" creationId="{FC86E073-2838-0644-0EB6-6876725420A4}"/>
          </ac:spMkLst>
        </pc:spChg>
        <pc:spChg chg="add mod">
          <ac:chgData name="Matt Lyle" userId="a96e7d453dd11193" providerId="LiveId" clId="{E167EECF-9C76-439E-BB3F-50DF2562DD36}" dt="2024-12-20T11:06:34.443" v="5878"/>
          <ac:spMkLst>
            <pc:docMk/>
            <pc:sldMk cId="545793270" sldId="486"/>
            <ac:spMk id="100" creationId="{BF3F19D3-DF1C-F39F-4525-85DD88D63D81}"/>
          </ac:spMkLst>
        </pc:spChg>
        <pc:spChg chg="add mod">
          <ac:chgData name="Matt Lyle" userId="a96e7d453dd11193" providerId="LiveId" clId="{E167EECF-9C76-439E-BB3F-50DF2562DD36}" dt="2024-12-20T11:06:34.443" v="5878"/>
          <ac:spMkLst>
            <pc:docMk/>
            <pc:sldMk cId="545793270" sldId="486"/>
            <ac:spMk id="101" creationId="{FC0AEC3B-9AC3-FF3A-8B48-56C96C7C0BCD}"/>
          </ac:spMkLst>
        </pc:spChg>
        <pc:spChg chg="add mod">
          <ac:chgData name="Matt Lyle" userId="a96e7d453dd11193" providerId="LiveId" clId="{E167EECF-9C76-439E-BB3F-50DF2562DD36}" dt="2024-12-20T11:06:34.443" v="5878"/>
          <ac:spMkLst>
            <pc:docMk/>
            <pc:sldMk cId="545793270" sldId="486"/>
            <ac:spMk id="102" creationId="{8516C632-4FF6-4E0E-82E6-35D9CE8DB343}"/>
          </ac:spMkLst>
        </pc:spChg>
        <pc:spChg chg="add mod">
          <ac:chgData name="Matt Lyle" userId="a96e7d453dd11193" providerId="LiveId" clId="{E167EECF-9C76-439E-BB3F-50DF2562DD36}" dt="2024-12-20T11:06:34.443" v="5878"/>
          <ac:spMkLst>
            <pc:docMk/>
            <pc:sldMk cId="545793270" sldId="486"/>
            <ac:spMk id="103" creationId="{DA8F214E-78FC-CFD7-0460-DBA803DD745A}"/>
          </ac:spMkLst>
        </pc:spChg>
        <pc:spChg chg="add mod">
          <ac:chgData name="Matt Lyle" userId="a96e7d453dd11193" providerId="LiveId" clId="{E167EECF-9C76-439E-BB3F-50DF2562DD36}" dt="2024-12-20T11:06:34.443" v="5878"/>
          <ac:spMkLst>
            <pc:docMk/>
            <pc:sldMk cId="545793270" sldId="486"/>
            <ac:spMk id="104" creationId="{B567C01A-7DF9-85E6-C4C4-6D10BDC9FFCE}"/>
          </ac:spMkLst>
        </pc:spChg>
        <pc:spChg chg="add mod">
          <ac:chgData name="Matt Lyle" userId="a96e7d453dd11193" providerId="LiveId" clId="{E167EECF-9C76-439E-BB3F-50DF2562DD36}" dt="2024-12-20T11:06:34.443" v="5878"/>
          <ac:spMkLst>
            <pc:docMk/>
            <pc:sldMk cId="545793270" sldId="486"/>
            <ac:spMk id="107" creationId="{8C25EB0A-B73E-EA5A-CEF5-0DE3047376C4}"/>
          </ac:spMkLst>
        </pc:spChg>
        <pc:spChg chg="add mod">
          <ac:chgData name="Matt Lyle" userId="a96e7d453dd11193" providerId="LiveId" clId="{E167EECF-9C76-439E-BB3F-50DF2562DD36}" dt="2024-12-20T11:06:34.443" v="5878"/>
          <ac:spMkLst>
            <pc:docMk/>
            <pc:sldMk cId="545793270" sldId="486"/>
            <ac:spMk id="108" creationId="{DF2F18AA-C630-4333-42D3-9589EF5C663C}"/>
          </ac:spMkLst>
        </pc:spChg>
        <pc:spChg chg="add mod">
          <ac:chgData name="Matt Lyle" userId="a96e7d453dd11193" providerId="LiveId" clId="{E167EECF-9C76-439E-BB3F-50DF2562DD36}" dt="2024-12-20T11:06:34.443" v="5878"/>
          <ac:spMkLst>
            <pc:docMk/>
            <pc:sldMk cId="545793270" sldId="486"/>
            <ac:spMk id="109" creationId="{5D8067D6-D523-C71E-A4EB-49A08BB82057}"/>
          </ac:spMkLst>
        </pc:spChg>
        <pc:spChg chg="add mod">
          <ac:chgData name="Matt Lyle" userId="a96e7d453dd11193" providerId="LiveId" clId="{E167EECF-9C76-439E-BB3F-50DF2562DD36}" dt="2024-12-20T11:06:34.443" v="5878"/>
          <ac:spMkLst>
            <pc:docMk/>
            <pc:sldMk cId="545793270" sldId="486"/>
            <ac:spMk id="110" creationId="{67E75C11-6230-6ECD-5691-A99912D50C35}"/>
          </ac:spMkLst>
        </pc:spChg>
        <pc:spChg chg="add mod">
          <ac:chgData name="Matt Lyle" userId="a96e7d453dd11193" providerId="LiveId" clId="{E167EECF-9C76-439E-BB3F-50DF2562DD36}" dt="2024-12-20T11:06:34.443" v="5878"/>
          <ac:spMkLst>
            <pc:docMk/>
            <pc:sldMk cId="545793270" sldId="486"/>
            <ac:spMk id="111" creationId="{0BC48352-1248-2A7B-E97C-FF67D32F7415}"/>
          </ac:spMkLst>
        </pc:spChg>
        <pc:spChg chg="add mod ord">
          <ac:chgData name="Matt Lyle" userId="a96e7d453dd11193" providerId="LiveId" clId="{E167EECF-9C76-439E-BB3F-50DF2562DD36}" dt="2024-12-20T12:22:18.774" v="6414" actId="1036"/>
          <ac:spMkLst>
            <pc:docMk/>
            <pc:sldMk cId="545793270" sldId="486"/>
            <ac:spMk id="112" creationId="{A353283F-9D14-D95A-5A71-3FEF99ED6391}"/>
          </ac:spMkLst>
        </pc:spChg>
        <pc:spChg chg="add mod ord">
          <ac:chgData name="Matt Lyle" userId="a96e7d453dd11193" providerId="LiveId" clId="{E167EECF-9C76-439E-BB3F-50DF2562DD36}" dt="2024-12-20T12:24:20.666" v="6437" actId="167"/>
          <ac:spMkLst>
            <pc:docMk/>
            <pc:sldMk cId="545793270" sldId="486"/>
            <ac:spMk id="114" creationId="{07B89F31-8457-F72C-C9EC-CDCCED605497}"/>
          </ac:spMkLst>
        </pc:spChg>
        <pc:spChg chg="add mod ord">
          <ac:chgData name="Matt Lyle" userId="a96e7d453dd11193" providerId="LiveId" clId="{E167EECF-9C76-439E-BB3F-50DF2562DD36}" dt="2024-12-20T12:26:14.458" v="6621" actId="167"/>
          <ac:spMkLst>
            <pc:docMk/>
            <pc:sldMk cId="545793270" sldId="486"/>
            <ac:spMk id="115" creationId="{97A6A200-C439-847E-8C82-3C6577578000}"/>
          </ac:spMkLst>
        </pc:spChg>
        <pc:spChg chg="add mod">
          <ac:chgData name="Matt Lyle" userId="a96e7d453dd11193" providerId="LiveId" clId="{E167EECF-9C76-439E-BB3F-50DF2562DD36}" dt="2024-12-20T12:34:51.894" v="6659" actId="14100"/>
          <ac:spMkLst>
            <pc:docMk/>
            <pc:sldMk cId="545793270" sldId="486"/>
            <ac:spMk id="117" creationId="{47439385-687F-9FAC-AF1E-0EC65FA5A84D}"/>
          </ac:spMkLst>
        </pc:spChg>
        <pc:grpChg chg="add mod">
          <ac:chgData name="Matt Lyle" userId="a96e7d453dd11193" providerId="LiveId" clId="{E167EECF-9C76-439E-BB3F-50DF2562DD36}" dt="2024-12-20T11:06:34.443" v="5878"/>
          <ac:grpSpMkLst>
            <pc:docMk/>
            <pc:sldMk cId="545793270" sldId="486"/>
            <ac:grpSpMk id="80" creationId="{08CC6840-7D6D-459D-6AC2-C4C1FBF847B7}"/>
          </ac:grpSpMkLst>
        </pc:grpChg>
        <pc:picChg chg="add mod">
          <ac:chgData name="Matt Lyle" userId="a96e7d453dd11193" providerId="LiveId" clId="{E167EECF-9C76-439E-BB3F-50DF2562DD36}" dt="2024-12-20T12:22:14.933" v="6402" actId="1036"/>
          <ac:picMkLst>
            <pc:docMk/>
            <pc:sldMk cId="545793270" sldId="486"/>
            <ac:picMk id="45" creationId="{0318E499-2ABA-5615-3DC9-D841F3148D87}"/>
          </ac:picMkLst>
        </pc:picChg>
        <pc:picChg chg="add mod">
          <ac:chgData name="Matt Lyle" userId="a96e7d453dd11193" providerId="LiveId" clId="{E167EECF-9C76-439E-BB3F-50DF2562DD36}" dt="2024-12-20T11:06:34.443" v="5878"/>
          <ac:picMkLst>
            <pc:docMk/>
            <pc:sldMk cId="545793270" sldId="486"/>
            <ac:picMk id="83" creationId="{67B23A75-3124-693F-FB01-4567FBF2E717}"/>
          </ac:picMkLst>
        </pc:picChg>
        <pc:picChg chg="add mod">
          <ac:chgData name="Matt Lyle" userId="a96e7d453dd11193" providerId="LiveId" clId="{E167EECF-9C76-439E-BB3F-50DF2562DD36}" dt="2024-12-20T11:06:34.443" v="5878"/>
          <ac:picMkLst>
            <pc:docMk/>
            <pc:sldMk cId="545793270" sldId="486"/>
            <ac:picMk id="84" creationId="{B2BAAD22-8917-FD2B-8464-DD3F272FD6A4}"/>
          </ac:picMkLst>
        </pc:picChg>
        <pc:picChg chg="add mod">
          <ac:chgData name="Matt Lyle" userId="a96e7d453dd11193" providerId="LiveId" clId="{E167EECF-9C76-439E-BB3F-50DF2562DD36}" dt="2024-12-20T11:06:34.443" v="5878"/>
          <ac:picMkLst>
            <pc:docMk/>
            <pc:sldMk cId="545793270" sldId="486"/>
            <ac:picMk id="85" creationId="{6A3F6AF9-9487-C8A4-35B3-8ACFF6D716DE}"/>
          </ac:picMkLst>
        </pc:picChg>
        <pc:picChg chg="add mod">
          <ac:chgData name="Matt Lyle" userId="a96e7d453dd11193" providerId="LiveId" clId="{E167EECF-9C76-439E-BB3F-50DF2562DD36}" dt="2024-12-20T11:06:34.443" v="5878"/>
          <ac:picMkLst>
            <pc:docMk/>
            <pc:sldMk cId="545793270" sldId="486"/>
            <ac:picMk id="86" creationId="{2FBBBAF7-7465-C5D0-7891-E70A0947DF05}"/>
          </ac:picMkLst>
        </pc:picChg>
        <pc:picChg chg="add mod">
          <ac:chgData name="Matt Lyle" userId="a96e7d453dd11193" providerId="LiveId" clId="{E167EECF-9C76-439E-BB3F-50DF2562DD36}" dt="2024-12-20T11:06:34.443" v="5878"/>
          <ac:picMkLst>
            <pc:docMk/>
            <pc:sldMk cId="545793270" sldId="486"/>
            <ac:picMk id="87" creationId="{45CDA657-9E06-AEF7-A067-B268E5B876A3}"/>
          </ac:picMkLst>
        </pc:picChg>
        <pc:picChg chg="add mod">
          <ac:chgData name="Matt Lyle" userId="a96e7d453dd11193" providerId="LiveId" clId="{E167EECF-9C76-439E-BB3F-50DF2562DD36}" dt="2024-12-20T11:06:34.443" v="5878"/>
          <ac:picMkLst>
            <pc:docMk/>
            <pc:sldMk cId="545793270" sldId="486"/>
            <ac:picMk id="88" creationId="{E8BF1B1D-B93B-6ABA-CF66-9300C3F18189}"/>
          </ac:picMkLst>
        </pc:picChg>
        <pc:picChg chg="add mod">
          <ac:chgData name="Matt Lyle" userId="a96e7d453dd11193" providerId="LiveId" clId="{E167EECF-9C76-439E-BB3F-50DF2562DD36}" dt="2024-12-20T11:06:34.443" v="5878"/>
          <ac:picMkLst>
            <pc:docMk/>
            <pc:sldMk cId="545793270" sldId="486"/>
            <ac:picMk id="89" creationId="{8BE03D31-8073-2E9F-575D-4E865E24464B}"/>
          </ac:picMkLst>
        </pc:picChg>
        <pc:picChg chg="add mod">
          <ac:chgData name="Matt Lyle" userId="a96e7d453dd11193" providerId="LiveId" clId="{E167EECF-9C76-439E-BB3F-50DF2562DD36}" dt="2024-12-20T11:06:34.443" v="5878"/>
          <ac:picMkLst>
            <pc:docMk/>
            <pc:sldMk cId="545793270" sldId="486"/>
            <ac:picMk id="98" creationId="{8290AC2D-F11F-1C1E-178D-9E6D8D479CF5}"/>
          </ac:picMkLst>
        </pc:picChg>
        <pc:picChg chg="add mod">
          <ac:chgData name="Matt Lyle" userId="a96e7d453dd11193" providerId="LiveId" clId="{E167EECF-9C76-439E-BB3F-50DF2562DD36}" dt="2024-12-20T11:06:34.443" v="5878"/>
          <ac:picMkLst>
            <pc:docMk/>
            <pc:sldMk cId="545793270" sldId="486"/>
            <ac:picMk id="99" creationId="{0284430A-A7C4-F2DC-F042-62B30495F121}"/>
          </ac:picMkLst>
        </pc:picChg>
        <pc:picChg chg="add mod">
          <ac:chgData name="Matt Lyle" userId="a96e7d453dd11193" providerId="LiveId" clId="{E167EECF-9C76-439E-BB3F-50DF2562DD36}" dt="2024-12-20T11:06:34.443" v="5878"/>
          <ac:picMkLst>
            <pc:docMk/>
            <pc:sldMk cId="545793270" sldId="486"/>
            <ac:picMk id="106" creationId="{B94A5E8B-53FD-59DD-F3F4-5F352F9B78CD}"/>
          </ac:picMkLst>
        </pc:picChg>
      </pc:sldChg>
      <pc:sldChg chg="addSp delSp modSp add mod modAnim">
        <pc:chgData name="Matt Lyle" userId="a96e7d453dd11193" providerId="LiveId" clId="{E167EECF-9C76-439E-BB3F-50DF2562DD36}" dt="2024-12-20T12:13:06.738" v="6319"/>
        <pc:sldMkLst>
          <pc:docMk/>
          <pc:sldMk cId="70619303" sldId="487"/>
        </pc:sldMkLst>
        <pc:spChg chg="add mod">
          <ac:chgData name="Matt Lyle" userId="a96e7d453dd11193" providerId="LiveId" clId="{E167EECF-9C76-439E-BB3F-50DF2562DD36}" dt="2024-12-20T11:32:34.020" v="6157" actId="14100"/>
          <ac:spMkLst>
            <pc:docMk/>
            <pc:sldMk cId="70619303" sldId="487"/>
            <ac:spMk id="2" creationId="{C7173F2B-B72A-CE5D-D9C9-D4D1C077702B}"/>
          </ac:spMkLst>
        </pc:spChg>
        <pc:spChg chg="add mod">
          <ac:chgData name="Matt Lyle" userId="a96e7d453dd11193" providerId="LiveId" clId="{E167EECF-9C76-439E-BB3F-50DF2562DD36}" dt="2024-12-20T11:32:49.411" v="6161" actId="1076"/>
          <ac:spMkLst>
            <pc:docMk/>
            <pc:sldMk cId="70619303" sldId="487"/>
            <ac:spMk id="6" creationId="{C4E4FF5A-83B9-F99A-6701-C9B1BA65C25A}"/>
          </ac:spMkLst>
        </pc:spChg>
      </pc:sldChg>
      <pc:sldChg chg="new del">
        <pc:chgData name="Matt Lyle" userId="a96e7d453dd11193" providerId="LiveId" clId="{E167EECF-9C76-439E-BB3F-50DF2562DD36}" dt="2024-12-20T11:21:33.398" v="5979" actId="680"/>
        <pc:sldMkLst>
          <pc:docMk/>
          <pc:sldMk cId="1974530415" sldId="488"/>
        </pc:sldMkLst>
      </pc:sldChg>
      <pc:sldChg chg="addSp delSp modSp add mod modAnim">
        <pc:chgData name="Matt Lyle" userId="a96e7d453dd11193" providerId="LiveId" clId="{E167EECF-9C76-439E-BB3F-50DF2562DD36}" dt="2024-12-21T03:49:52.744" v="8187" actId="478"/>
        <pc:sldMkLst>
          <pc:docMk/>
          <pc:sldMk cId="2961384760" sldId="488"/>
        </pc:sldMkLst>
        <pc:spChg chg="add mod">
          <ac:chgData name="Matt Lyle" userId="a96e7d453dd11193" providerId="LiveId" clId="{E167EECF-9C76-439E-BB3F-50DF2562DD36}" dt="2024-12-21T03:47:35.387" v="8053" actId="1076"/>
          <ac:spMkLst>
            <pc:docMk/>
            <pc:sldMk cId="2961384760" sldId="488"/>
            <ac:spMk id="2" creationId="{587B02BE-95D4-0FE3-1E24-BA24226C41E8}"/>
          </ac:spMkLst>
        </pc:spChg>
        <pc:spChg chg="add del mod ord">
          <ac:chgData name="Matt Lyle" userId="a96e7d453dd11193" providerId="LiveId" clId="{E167EECF-9C76-439E-BB3F-50DF2562DD36}" dt="2024-12-21T03:49:52.744" v="8187" actId="478"/>
          <ac:spMkLst>
            <pc:docMk/>
            <pc:sldMk cId="2961384760" sldId="488"/>
            <ac:spMk id="3" creationId="{6547D005-F739-4F83-8B44-D6E48A261EC6}"/>
          </ac:spMkLst>
        </pc:spChg>
        <pc:spChg chg="add mod ord">
          <ac:chgData name="Matt Lyle" userId="a96e7d453dd11193" providerId="LiveId" clId="{E167EECF-9C76-439E-BB3F-50DF2562DD36}" dt="2024-12-21T03:49:50.114" v="8186" actId="167"/>
          <ac:spMkLst>
            <pc:docMk/>
            <pc:sldMk cId="2961384760" sldId="488"/>
            <ac:spMk id="5" creationId="{7F2F55C3-29BE-610C-A1B2-AFE9CEC01F6E}"/>
          </ac:spMkLst>
        </pc:spChg>
        <pc:spChg chg="add mod">
          <ac:chgData name="Matt Lyle" userId="a96e7d453dd11193" providerId="LiveId" clId="{E167EECF-9C76-439E-BB3F-50DF2562DD36}" dt="2024-12-20T11:32:37.291" v="6159"/>
          <ac:spMkLst>
            <pc:docMk/>
            <pc:sldMk cId="2961384760" sldId="488"/>
            <ac:spMk id="10" creationId="{35900B61-01A1-9EA8-0C29-570EDCEC74FA}"/>
          </ac:spMkLst>
        </pc:spChg>
        <pc:spChg chg="add mod">
          <ac:chgData name="Matt Lyle" userId="a96e7d453dd11193" providerId="LiveId" clId="{E167EECF-9C76-439E-BB3F-50DF2562DD36}" dt="2024-12-20T11:32:55.870" v="6164" actId="1076"/>
          <ac:spMkLst>
            <pc:docMk/>
            <pc:sldMk cId="2961384760" sldId="488"/>
            <ac:spMk id="11" creationId="{E0156EA4-32FF-2494-0E72-30B93A2EED76}"/>
          </ac:spMkLst>
        </pc:spChg>
      </pc:sldChg>
      <pc:sldChg chg="addSp delSp modSp new mod modClrScheme modAnim chgLayout modNotes modNotesTx">
        <pc:chgData name="Matt Lyle" userId="a96e7d453dd11193" providerId="LiveId" clId="{E167EECF-9C76-439E-BB3F-50DF2562DD36}" dt="2024-12-21T12:52:56.523" v="12587" actId="1076"/>
        <pc:sldMkLst>
          <pc:docMk/>
          <pc:sldMk cId="1280456945" sldId="489"/>
        </pc:sldMkLst>
        <pc:spChg chg="add mod">
          <ac:chgData name="Matt Lyle" userId="a96e7d453dd11193" providerId="LiveId" clId="{E167EECF-9C76-439E-BB3F-50DF2562DD36}" dt="2024-12-20T11:49:56.174" v="6313" actId="207"/>
          <ac:spMkLst>
            <pc:docMk/>
            <pc:sldMk cId="1280456945" sldId="489"/>
            <ac:spMk id="6" creationId="{C3506FB7-2F54-D317-A9B9-D706404FEA4B}"/>
          </ac:spMkLst>
        </pc:spChg>
        <pc:picChg chg="add mod modCrop">
          <ac:chgData name="Matt Lyle" userId="a96e7d453dd11193" providerId="LiveId" clId="{E167EECF-9C76-439E-BB3F-50DF2562DD36}" dt="2024-12-20T11:28:31.171" v="6005" actId="1076"/>
          <ac:picMkLst>
            <pc:docMk/>
            <pc:sldMk cId="1280456945" sldId="489"/>
            <ac:picMk id="5" creationId="{A7869955-8CE1-00A6-1253-05F6EAEA8296}"/>
          </ac:picMkLst>
        </pc:picChg>
      </pc:sldChg>
      <pc:sldChg chg="delSp modSp mod modTransition">
        <pc:chgData name="Matt Lyle" userId="a96e7d453dd11193" providerId="LiveId" clId="{E167EECF-9C76-439E-BB3F-50DF2562DD36}" dt="2024-12-21T03:50:27.725" v="8189"/>
        <pc:sldMkLst>
          <pc:docMk/>
          <pc:sldMk cId="135692471" sldId="490"/>
        </pc:sldMkLst>
        <pc:spChg chg="mod">
          <ac:chgData name="Matt Lyle" userId="a96e7d453dd11193" providerId="LiveId" clId="{E167EECF-9C76-439E-BB3F-50DF2562DD36}" dt="2024-12-20T11:39:43.111" v="6289" actId="1035"/>
          <ac:spMkLst>
            <pc:docMk/>
            <pc:sldMk cId="135692471" sldId="490"/>
            <ac:spMk id="5" creationId="{D7DCCB51-FE68-0074-C793-15EBFE9B9FE4}"/>
          </ac:spMkLst>
        </pc:spChg>
      </pc:sldChg>
      <pc:sldChg chg="delSp modSp add mod modTransition">
        <pc:chgData name="Matt Lyle" userId="a96e7d453dd11193" providerId="LiveId" clId="{E167EECF-9C76-439E-BB3F-50DF2562DD36}" dt="2024-12-21T03:50:30.651" v="8190"/>
        <pc:sldMkLst>
          <pc:docMk/>
          <pc:sldMk cId="2954140326" sldId="491"/>
        </pc:sldMkLst>
        <pc:spChg chg="mod">
          <ac:chgData name="Matt Lyle" userId="a96e7d453dd11193" providerId="LiveId" clId="{E167EECF-9C76-439E-BB3F-50DF2562DD36}" dt="2024-12-20T11:46:30.637" v="6298" actId="403"/>
          <ac:spMkLst>
            <pc:docMk/>
            <pc:sldMk cId="2954140326" sldId="491"/>
            <ac:spMk id="5" creationId="{51B4D4B8-ED52-AC2A-FDA9-6664A871642B}"/>
          </ac:spMkLst>
        </pc:spChg>
      </pc:sldChg>
      <pc:sldChg chg="add del">
        <pc:chgData name="Matt Lyle" userId="a96e7d453dd11193" providerId="LiveId" clId="{E167EECF-9C76-439E-BB3F-50DF2562DD36}" dt="2024-12-20T11:39:51.738" v="6290" actId="47"/>
        <pc:sldMkLst>
          <pc:docMk/>
          <pc:sldMk cId="3688147039" sldId="491"/>
        </pc:sldMkLst>
      </pc:sldChg>
      <pc:sldChg chg="new del">
        <pc:chgData name="Matt Lyle" userId="a96e7d453dd11193" providerId="LiveId" clId="{E167EECF-9C76-439E-BB3F-50DF2562DD36}" dt="2024-12-20T11:48:47.106" v="6300" actId="680"/>
        <pc:sldMkLst>
          <pc:docMk/>
          <pc:sldMk cId="488542814" sldId="492"/>
        </pc:sldMkLst>
      </pc:sldChg>
      <pc:sldChg chg="delSp add del mod ord">
        <pc:chgData name="Matt Lyle" userId="a96e7d453dd11193" providerId="LiveId" clId="{E167EECF-9C76-439E-BB3F-50DF2562DD36}" dt="2024-12-20T12:21:02.062" v="6340" actId="47"/>
        <pc:sldMkLst>
          <pc:docMk/>
          <pc:sldMk cId="1747693278" sldId="492"/>
        </pc:sldMkLst>
      </pc:sldChg>
      <pc:sldChg chg="addSp delSp modSp add mod ord modAnim">
        <pc:chgData name="Matt Lyle" userId="a96e7d453dd11193" providerId="LiveId" clId="{E167EECF-9C76-439E-BB3F-50DF2562DD36}" dt="2024-12-20T13:01:30.893" v="6939"/>
        <pc:sldMkLst>
          <pc:docMk/>
          <pc:sldMk cId="2183145102" sldId="492"/>
        </pc:sldMkLst>
        <pc:spChg chg="add mod">
          <ac:chgData name="Matt Lyle" userId="a96e7d453dd11193" providerId="LiveId" clId="{E167EECF-9C76-439E-BB3F-50DF2562DD36}" dt="2024-12-20T12:41:12.119" v="6669" actId="207"/>
          <ac:spMkLst>
            <pc:docMk/>
            <pc:sldMk cId="2183145102" sldId="492"/>
            <ac:spMk id="2" creationId="{5235B603-333F-07E6-DE77-19E0537F93CA}"/>
          </ac:spMkLst>
        </pc:spChg>
        <pc:spChg chg="add mod">
          <ac:chgData name="Matt Lyle" userId="a96e7d453dd11193" providerId="LiveId" clId="{E167EECF-9C76-439E-BB3F-50DF2562DD36}" dt="2024-12-20T12:45:48.512" v="6732" actId="207"/>
          <ac:spMkLst>
            <pc:docMk/>
            <pc:sldMk cId="2183145102" sldId="492"/>
            <ac:spMk id="6" creationId="{B5891C1F-8E33-72D8-F0DD-603196F066C7}"/>
          </ac:spMkLst>
        </pc:spChg>
        <pc:spChg chg="add mod">
          <ac:chgData name="Matt Lyle" userId="a96e7d453dd11193" providerId="LiveId" clId="{E167EECF-9C76-439E-BB3F-50DF2562DD36}" dt="2024-12-20T12:47:09.227" v="6829" actId="207"/>
          <ac:spMkLst>
            <pc:docMk/>
            <pc:sldMk cId="2183145102" sldId="492"/>
            <ac:spMk id="7" creationId="{A8678359-BCDB-A2E4-948A-FF79BD11A491}"/>
          </ac:spMkLst>
        </pc:spChg>
        <pc:spChg chg="add mod">
          <ac:chgData name="Matt Lyle" userId="a96e7d453dd11193" providerId="LiveId" clId="{E167EECF-9C76-439E-BB3F-50DF2562DD36}" dt="2024-12-20T13:01:24.819" v="6938" actId="207"/>
          <ac:spMkLst>
            <pc:docMk/>
            <pc:sldMk cId="2183145102" sldId="492"/>
            <ac:spMk id="8" creationId="{EAD32368-2C23-A82F-CBE9-D9E5EA3566FF}"/>
          </ac:spMkLst>
        </pc:spChg>
      </pc:sldChg>
      <pc:sldChg chg="add del">
        <pc:chgData name="Matt Lyle" userId="a96e7d453dd11193" providerId="LiveId" clId="{E167EECF-9C76-439E-BB3F-50DF2562DD36}" dt="2024-12-20T12:49:58.143" v="6866" actId="47"/>
        <pc:sldMkLst>
          <pc:docMk/>
          <pc:sldMk cId="3540927689" sldId="493"/>
        </pc:sldMkLst>
      </pc:sldChg>
      <pc:sldChg chg="modSp add mod modTransition modNotes modNotesTx">
        <pc:chgData name="Matt Lyle" userId="a96e7d453dd11193" providerId="LiveId" clId="{E167EECF-9C76-439E-BB3F-50DF2562DD36}" dt="2024-12-21T12:53:29.963" v="12596" actId="1076"/>
        <pc:sldMkLst>
          <pc:docMk/>
          <pc:sldMk cId="2732934518" sldId="494"/>
        </pc:sldMkLst>
        <pc:spChg chg="mod">
          <ac:chgData name="Matt Lyle" userId="a96e7d453dd11193" providerId="LiveId" clId="{E167EECF-9C76-439E-BB3F-50DF2562DD36}" dt="2024-12-21T04:43:54.118" v="9263" actId="207"/>
          <ac:spMkLst>
            <pc:docMk/>
            <pc:sldMk cId="2732934518" sldId="494"/>
            <ac:spMk id="3" creationId="{4F3C6A20-C441-0918-4F10-8B070A4E97E2}"/>
          </ac:spMkLst>
        </pc:spChg>
        <pc:spChg chg="mod">
          <ac:chgData name="Matt Lyle" userId="a96e7d453dd11193" providerId="LiveId" clId="{E167EECF-9C76-439E-BB3F-50DF2562DD36}" dt="2024-12-20T12:48:27.682" v="6836" actId="6549"/>
          <ac:spMkLst>
            <pc:docMk/>
            <pc:sldMk cId="2732934518" sldId="494"/>
            <ac:spMk id="5" creationId="{6DD925A8-D5BC-C817-977E-7752E4B18B4B}"/>
          </ac:spMkLst>
        </pc:spChg>
      </pc:sldChg>
      <pc:sldChg chg="addSp delSp modSp add del mod modTransition modNotes modNotesTx">
        <pc:chgData name="Matt Lyle" userId="a96e7d453dd11193" providerId="LiveId" clId="{E167EECF-9C76-439E-BB3F-50DF2562DD36}" dt="2024-12-21T12:53:38.522" v="12598" actId="1076"/>
        <pc:sldMkLst>
          <pc:docMk/>
          <pc:sldMk cId="1724948251" sldId="495"/>
        </pc:sldMkLst>
        <pc:spChg chg="mod">
          <ac:chgData name="Matt Lyle" userId="a96e7d453dd11193" providerId="LiveId" clId="{E167EECF-9C76-439E-BB3F-50DF2562DD36}" dt="2024-12-21T04:43:50.318" v="9262" actId="207"/>
          <ac:spMkLst>
            <pc:docMk/>
            <pc:sldMk cId="1724948251" sldId="495"/>
            <ac:spMk id="3" creationId="{E71B7937-B6E2-33AD-148F-8FE44A09FE3C}"/>
          </ac:spMkLst>
        </pc:spChg>
        <pc:spChg chg="mod">
          <ac:chgData name="Matt Lyle" userId="a96e7d453dd11193" providerId="LiveId" clId="{E167EECF-9C76-439E-BB3F-50DF2562DD36}" dt="2024-12-20T12:49:41.503" v="6862" actId="13926"/>
          <ac:spMkLst>
            <pc:docMk/>
            <pc:sldMk cId="1724948251" sldId="495"/>
            <ac:spMk id="5" creationId="{3A2329D4-B255-F369-FAFB-78C0E5A50235}"/>
          </ac:spMkLst>
        </pc:spChg>
        <pc:spChg chg="add del mod">
          <ac:chgData name="Matt Lyle" userId="a96e7d453dd11193" providerId="LiveId" clId="{E167EECF-9C76-439E-BB3F-50DF2562DD36}" dt="2024-12-21T04:14:00.187" v="8868" actId="21"/>
          <ac:spMkLst>
            <pc:docMk/>
            <pc:sldMk cId="1724948251" sldId="495"/>
            <ac:spMk id="6" creationId="{F2797C51-89A4-8DB1-939E-365E83ECA240}"/>
          </ac:spMkLst>
        </pc:spChg>
      </pc:sldChg>
      <pc:sldChg chg="addSp delSp modSp add mod ord modTransition delAnim modAnim modNotes modNotesTx">
        <pc:chgData name="Matt Lyle" userId="a96e7d453dd11193" providerId="LiveId" clId="{E167EECF-9C76-439E-BB3F-50DF2562DD36}" dt="2024-12-21T12:53:58.178" v="12604" actId="1076"/>
        <pc:sldMkLst>
          <pc:docMk/>
          <pc:sldMk cId="2783826483" sldId="496"/>
        </pc:sldMkLst>
        <pc:spChg chg="mod">
          <ac:chgData name="Matt Lyle" userId="a96e7d453dd11193" providerId="LiveId" clId="{E167EECF-9C76-439E-BB3F-50DF2562DD36}" dt="2024-12-21T04:43:34.897" v="9259" actId="207"/>
          <ac:spMkLst>
            <pc:docMk/>
            <pc:sldMk cId="2783826483" sldId="496"/>
            <ac:spMk id="3" creationId="{C2BDB763-7B09-8B2C-ECF6-FEDBE45362F3}"/>
          </ac:spMkLst>
        </pc:spChg>
        <pc:spChg chg="mod">
          <ac:chgData name="Matt Lyle" userId="a96e7d453dd11193" providerId="LiveId" clId="{E167EECF-9C76-439E-BB3F-50DF2562DD36}" dt="2024-12-21T04:53:41.272" v="9387" actId="6549"/>
          <ac:spMkLst>
            <pc:docMk/>
            <pc:sldMk cId="2783826483" sldId="496"/>
            <ac:spMk id="5" creationId="{F5328F8F-6B0F-2F5A-50F9-2BB07932DF5B}"/>
          </ac:spMkLst>
        </pc:spChg>
        <pc:spChg chg="add mod">
          <ac:chgData name="Matt Lyle" userId="a96e7d453dd11193" providerId="LiveId" clId="{E167EECF-9C76-439E-BB3F-50DF2562DD36}" dt="2024-12-21T04:35:07.905" v="9189" actId="1035"/>
          <ac:spMkLst>
            <pc:docMk/>
            <pc:sldMk cId="2783826483" sldId="496"/>
            <ac:spMk id="7" creationId="{FAB0D324-AEDD-B761-7ADD-E979C0E8F764}"/>
          </ac:spMkLst>
        </pc:spChg>
        <pc:grpChg chg="add del mod">
          <ac:chgData name="Matt Lyle" userId="a96e7d453dd11193" providerId="LiveId" clId="{E167EECF-9C76-439E-BB3F-50DF2562DD36}" dt="2024-12-21T04:31:26.976" v="9100" actId="478"/>
          <ac:grpSpMkLst>
            <pc:docMk/>
            <pc:sldMk cId="2783826483" sldId="496"/>
            <ac:grpSpMk id="11" creationId="{C15F4807-48E1-24BC-732C-D6DE04224C3D}"/>
          </ac:grpSpMkLst>
        </pc:grpChg>
      </pc:sldChg>
      <pc:sldChg chg="addSp modSp add mod modAnim modNotes modNotesTx">
        <pc:chgData name="Matt Lyle" userId="a96e7d453dd11193" providerId="LiveId" clId="{E167EECF-9C76-439E-BB3F-50DF2562DD36}" dt="2024-12-21T12:54:35.482" v="12616" actId="1076"/>
        <pc:sldMkLst>
          <pc:docMk/>
          <pc:sldMk cId="2427665593" sldId="497"/>
        </pc:sldMkLst>
        <pc:spChg chg="add mod">
          <ac:chgData name="Matt Lyle" userId="a96e7d453dd11193" providerId="LiveId" clId="{E167EECF-9C76-439E-BB3F-50DF2562DD36}" dt="2024-12-20T12:53:32.044" v="6925" actId="20577"/>
          <ac:spMkLst>
            <pc:docMk/>
            <pc:sldMk cId="2427665593" sldId="497"/>
            <ac:spMk id="2" creationId="{67535E38-BE14-B359-AC5C-5A3352BC071E}"/>
          </ac:spMkLst>
        </pc:spChg>
        <pc:spChg chg="mod">
          <ac:chgData name="Matt Lyle" userId="a96e7d453dd11193" providerId="LiveId" clId="{E167EECF-9C76-439E-BB3F-50DF2562DD36}" dt="2024-12-21T07:37:18.380" v="10379" actId="1076"/>
          <ac:spMkLst>
            <pc:docMk/>
            <pc:sldMk cId="2427665593" sldId="497"/>
            <ac:spMk id="5" creationId="{91ABF444-CE7C-27A8-250B-B5718176E97D}"/>
          </ac:spMkLst>
        </pc:spChg>
      </pc:sldChg>
      <pc:sldChg chg="addSp modSp add mod modAnim modNotes modNotesTx">
        <pc:chgData name="Matt Lyle" userId="a96e7d453dd11193" providerId="LiveId" clId="{E167EECF-9C76-439E-BB3F-50DF2562DD36}" dt="2024-12-21T12:54:29.200" v="12614" actId="1076"/>
        <pc:sldMkLst>
          <pc:docMk/>
          <pc:sldMk cId="2778395455" sldId="498"/>
        </pc:sldMkLst>
        <pc:spChg chg="add mod">
          <ac:chgData name="Matt Lyle" userId="a96e7d453dd11193" providerId="LiveId" clId="{E167EECF-9C76-439E-BB3F-50DF2562DD36}" dt="2024-12-20T12:53:11.389" v="6910" actId="20577"/>
          <ac:spMkLst>
            <pc:docMk/>
            <pc:sldMk cId="2778395455" sldId="498"/>
            <ac:spMk id="2" creationId="{AFCDCD08-CC14-F31C-C587-04D5A1FBBD3C}"/>
          </ac:spMkLst>
        </pc:spChg>
        <pc:spChg chg="mod">
          <ac:chgData name="Matt Lyle" userId="a96e7d453dd11193" providerId="LiveId" clId="{E167EECF-9C76-439E-BB3F-50DF2562DD36}" dt="2024-12-20T12:52:34.238" v="6884" actId="207"/>
          <ac:spMkLst>
            <pc:docMk/>
            <pc:sldMk cId="2778395455" sldId="498"/>
            <ac:spMk id="5" creationId="{14B7DBAB-EEEA-3C6E-D6B6-99A89569B47C}"/>
          </ac:spMkLst>
        </pc:spChg>
      </pc:sldChg>
      <pc:sldChg chg="addSp modSp add mod ord modAnim modNotes modNotesTx">
        <pc:chgData name="Matt Lyle" userId="a96e7d453dd11193" providerId="LiveId" clId="{E167EECF-9C76-439E-BB3F-50DF2562DD36}" dt="2024-12-21T12:53:06.805" v="12589" actId="1076"/>
        <pc:sldMkLst>
          <pc:docMk/>
          <pc:sldMk cId="437355165" sldId="499"/>
        </pc:sldMkLst>
        <pc:spChg chg="mod">
          <ac:chgData name="Matt Lyle" userId="a96e7d453dd11193" providerId="LiveId" clId="{E167EECF-9C76-439E-BB3F-50DF2562DD36}" dt="2024-12-21T04:44:01.599" v="9266" actId="207"/>
          <ac:spMkLst>
            <pc:docMk/>
            <pc:sldMk cId="437355165" sldId="499"/>
            <ac:spMk id="3" creationId="{99AB9087-8238-FAB6-F419-245763DF36FD}"/>
          </ac:spMkLst>
        </pc:spChg>
        <pc:spChg chg="add mod">
          <ac:chgData name="Matt Lyle" userId="a96e7d453dd11193" providerId="LiveId" clId="{E167EECF-9C76-439E-BB3F-50DF2562DD36}" dt="2024-12-20T13:04:26.559" v="6961" actId="1076"/>
          <ac:spMkLst>
            <pc:docMk/>
            <pc:sldMk cId="437355165" sldId="499"/>
            <ac:spMk id="4" creationId="{255BB81E-5C7B-2BD3-F67D-E71A7FE95350}"/>
          </ac:spMkLst>
        </pc:spChg>
        <pc:spChg chg="mod">
          <ac:chgData name="Matt Lyle" userId="a96e7d453dd11193" providerId="LiveId" clId="{E167EECF-9C76-439E-BB3F-50DF2562DD36}" dt="2024-12-20T13:03:23.063" v="6952" actId="113"/>
          <ac:spMkLst>
            <pc:docMk/>
            <pc:sldMk cId="437355165" sldId="499"/>
            <ac:spMk id="5" creationId="{2B191ED8-3C5C-60F7-621E-0D765A276A5B}"/>
          </ac:spMkLst>
        </pc:spChg>
        <pc:spChg chg="add mod">
          <ac:chgData name="Matt Lyle" userId="a96e7d453dd11193" providerId="LiveId" clId="{E167EECF-9C76-439E-BB3F-50DF2562DD36}" dt="2024-12-20T13:05:48.060" v="6993" actId="1076"/>
          <ac:spMkLst>
            <pc:docMk/>
            <pc:sldMk cId="437355165" sldId="499"/>
            <ac:spMk id="7" creationId="{8407FF8E-0318-0155-344C-C36ECF99CD8C}"/>
          </ac:spMkLst>
        </pc:spChg>
      </pc:sldChg>
      <pc:sldChg chg="addSp delSp modSp add mod modAnim modNotes">
        <pc:chgData name="Matt Lyle" userId="a96e7d453dd11193" providerId="LiveId" clId="{E167EECF-9C76-439E-BB3F-50DF2562DD36}" dt="2024-12-21T12:53:14.731" v="12591" actId="1076"/>
        <pc:sldMkLst>
          <pc:docMk/>
          <pc:sldMk cId="2914372864" sldId="500"/>
        </pc:sldMkLst>
        <pc:spChg chg="add mod">
          <ac:chgData name="Matt Lyle" userId="a96e7d453dd11193" providerId="LiveId" clId="{E167EECF-9C76-439E-BB3F-50DF2562DD36}" dt="2024-12-20T13:10:37.204" v="7082"/>
          <ac:spMkLst>
            <pc:docMk/>
            <pc:sldMk cId="2914372864" sldId="500"/>
            <ac:spMk id="2" creationId="{EB4D1C87-40E1-2E6E-F779-C6A2380912D2}"/>
          </ac:spMkLst>
        </pc:spChg>
        <pc:spChg chg="add mod">
          <ac:chgData name="Matt Lyle" userId="a96e7d453dd11193" providerId="LiveId" clId="{E167EECF-9C76-439E-BB3F-50DF2562DD36}" dt="2024-12-21T04:43:59.034" v="9265" actId="207"/>
          <ac:spMkLst>
            <pc:docMk/>
            <pc:sldMk cId="2914372864" sldId="500"/>
            <ac:spMk id="6" creationId="{CA2F19FC-3ED6-8949-0584-0C2D7A6C82FD}"/>
          </ac:spMkLst>
        </pc:spChg>
        <pc:spChg chg="add del mod">
          <ac:chgData name="Matt Lyle" userId="a96e7d453dd11193" providerId="LiveId" clId="{E167EECF-9C76-439E-BB3F-50DF2562DD36}" dt="2024-12-20T13:09:54.904" v="7079" actId="1076"/>
          <ac:spMkLst>
            <pc:docMk/>
            <pc:sldMk cId="2914372864" sldId="500"/>
            <ac:spMk id="7" creationId="{453C0D1B-3DDD-589B-5BFB-744CD7AA894B}"/>
          </ac:spMkLst>
        </pc:spChg>
      </pc:sldChg>
      <pc:sldChg chg="addSp delSp modSp add mod modTransition modClrScheme chgLayout modNotes modNotesTx">
        <pc:chgData name="Matt Lyle" userId="a96e7d453dd11193" providerId="LiveId" clId="{E167EECF-9C76-439E-BB3F-50DF2562DD36}" dt="2024-12-21T12:53:52.342" v="12602" actId="1076"/>
        <pc:sldMkLst>
          <pc:docMk/>
          <pc:sldMk cId="3061961781" sldId="501"/>
        </pc:sldMkLst>
        <pc:spChg chg="mod">
          <ac:chgData name="Matt Lyle" userId="a96e7d453dd11193" providerId="LiveId" clId="{E167EECF-9C76-439E-BB3F-50DF2562DD36}" dt="2024-12-20T13:32:30.598" v="7149" actId="6549"/>
          <ac:spMkLst>
            <pc:docMk/>
            <pc:sldMk cId="3061961781" sldId="501"/>
            <ac:spMk id="3" creationId="{33D968C7-4467-70A1-EB14-BEBD0975E549}"/>
          </ac:spMkLst>
        </pc:spChg>
        <pc:spChg chg="add mod">
          <ac:chgData name="Matt Lyle" userId="a96e7d453dd11193" providerId="LiveId" clId="{E167EECF-9C76-439E-BB3F-50DF2562DD36}" dt="2024-12-21T04:19:43.428" v="8996" actId="6549"/>
          <ac:spMkLst>
            <pc:docMk/>
            <pc:sldMk cId="3061961781" sldId="501"/>
            <ac:spMk id="4" creationId="{33A552A5-FD61-BBD4-42BA-935F753B2516}"/>
          </ac:spMkLst>
        </pc:spChg>
        <pc:spChg chg="mod">
          <ac:chgData name="Matt Lyle" userId="a96e7d453dd11193" providerId="LiveId" clId="{E167EECF-9C76-439E-BB3F-50DF2562DD36}" dt="2024-12-21T04:43:40.711" v="9260" actId="207"/>
          <ac:spMkLst>
            <pc:docMk/>
            <pc:sldMk cId="3061961781" sldId="501"/>
            <ac:spMk id="6" creationId="{100CE2EE-7D4C-CDCB-35A3-0356558E732E}"/>
          </ac:spMkLst>
        </pc:spChg>
        <pc:grpChg chg="add mod ord">
          <ac:chgData name="Matt Lyle" userId="a96e7d453dd11193" providerId="LiveId" clId="{E167EECF-9C76-439E-BB3F-50DF2562DD36}" dt="2024-12-20T14:07:58.104" v="7258" actId="1076"/>
          <ac:grpSpMkLst>
            <pc:docMk/>
            <pc:sldMk cId="3061961781" sldId="501"/>
            <ac:grpSpMk id="12" creationId="{961F0498-314B-3F89-FF48-2ABBB6C8B9A4}"/>
          </ac:grpSpMkLst>
        </pc:grpChg>
        <pc:grpChg chg="add mod ord">
          <ac:chgData name="Matt Lyle" userId="a96e7d453dd11193" providerId="LiveId" clId="{E167EECF-9C76-439E-BB3F-50DF2562DD36}" dt="2024-12-20T14:08:19.193" v="7270" actId="1035"/>
          <ac:grpSpMkLst>
            <pc:docMk/>
            <pc:sldMk cId="3061961781" sldId="501"/>
            <ac:grpSpMk id="13" creationId="{684CFBCD-EB22-4FC5-C926-276B0D6A14D4}"/>
          </ac:grpSpMkLst>
        </pc:grpChg>
        <pc:picChg chg="add mod topLvl">
          <ac:chgData name="Matt Lyle" userId="a96e7d453dd11193" providerId="LiveId" clId="{E167EECF-9C76-439E-BB3F-50DF2562DD36}" dt="2024-12-20T14:07:33.499" v="7252" actId="164"/>
          <ac:picMkLst>
            <pc:docMk/>
            <pc:sldMk cId="3061961781" sldId="501"/>
            <ac:picMk id="8" creationId="{C4064C25-27BF-D15C-96F5-BD5EE8DFC104}"/>
          </ac:picMkLst>
        </pc:picChg>
        <pc:picChg chg="add mod topLvl">
          <ac:chgData name="Matt Lyle" userId="a96e7d453dd11193" providerId="LiveId" clId="{E167EECF-9C76-439E-BB3F-50DF2562DD36}" dt="2024-12-20T14:07:33.499" v="7252" actId="164"/>
          <ac:picMkLst>
            <pc:docMk/>
            <pc:sldMk cId="3061961781" sldId="501"/>
            <ac:picMk id="10" creationId="{F90A4D90-EED4-689C-2229-84AC7A4B67F2}"/>
          </ac:picMkLst>
        </pc:picChg>
        <pc:picChg chg="mod">
          <ac:chgData name="Matt Lyle" userId="a96e7d453dd11193" providerId="LiveId" clId="{E167EECF-9C76-439E-BB3F-50DF2562DD36}" dt="2024-12-20T14:07:58.808" v="7259"/>
          <ac:picMkLst>
            <pc:docMk/>
            <pc:sldMk cId="3061961781" sldId="501"/>
            <ac:picMk id="14" creationId="{2CCC92C8-A5C2-BBF0-5404-125192DA6B5F}"/>
          </ac:picMkLst>
        </pc:picChg>
        <pc:picChg chg="mod">
          <ac:chgData name="Matt Lyle" userId="a96e7d453dd11193" providerId="LiveId" clId="{E167EECF-9C76-439E-BB3F-50DF2562DD36}" dt="2024-12-20T14:07:58.808" v="7259"/>
          <ac:picMkLst>
            <pc:docMk/>
            <pc:sldMk cId="3061961781" sldId="501"/>
            <ac:picMk id="15" creationId="{3D3B0528-FAA5-331F-7DDC-E496BCCD024B}"/>
          </ac:picMkLst>
        </pc:picChg>
      </pc:sldChg>
      <pc:sldChg chg="add del">
        <pc:chgData name="Matt Lyle" userId="a96e7d453dd11193" providerId="LiveId" clId="{E167EECF-9C76-439E-BB3F-50DF2562DD36}" dt="2024-12-20T13:19:22.136" v="7086" actId="2890"/>
        <pc:sldMkLst>
          <pc:docMk/>
          <pc:sldMk cId="4173956661" sldId="501"/>
        </pc:sldMkLst>
      </pc:sldChg>
      <pc:sldChg chg="addSp delSp modSp add mod modNotes modNotesTx">
        <pc:chgData name="Matt Lyle" userId="a96e7d453dd11193" providerId="LiveId" clId="{E167EECF-9C76-439E-BB3F-50DF2562DD36}" dt="2024-12-21T12:53:45.048" v="12600" actId="1076"/>
        <pc:sldMkLst>
          <pc:docMk/>
          <pc:sldMk cId="3313173905" sldId="502"/>
        </pc:sldMkLst>
        <pc:spChg chg="mod">
          <ac:chgData name="Matt Lyle" userId="a96e7d453dd11193" providerId="LiveId" clId="{E167EECF-9C76-439E-BB3F-50DF2562DD36}" dt="2024-12-21T04:43:46.966" v="9261" actId="207"/>
          <ac:spMkLst>
            <pc:docMk/>
            <pc:sldMk cId="3313173905" sldId="502"/>
            <ac:spMk id="3" creationId="{4ED0BB5C-D33E-133F-EE39-8B966B4D9A65}"/>
          </ac:spMkLst>
        </pc:spChg>
        <pc:spChg chg="mod">
          <ac:chgData name="Matt Lyle" userId="a96e7d453dd11193" providerId="LiveId" clId="{E167EECF-9C76-439E-BB3F-50DF2562DD36}" dt="2024-12-20T14:09:14.302" v="7277" actId="13926"/>
          <ac:spMkLst>
            <pc:docMk/>
            <pc:sldMk cId="3313173905" sldId="502"/>
            <ac:spMk id="5" creationId="{AAD05DBE-5D16-2271-B18A-B3FB57E3CFD0}"/>
          </ac:spMkLst>
        </pc:spChg>
        <pc:spChg chg="add mod">
          <ac:chgData name="Matt Lyle" userId="a96e7d453dd11193" providerId="LiveId" clId="{E167EECF-9C76-439E-BB3F-50DF2562DD36}" dt="2024-12-21T04:14:01.825" v="8869"/>
          <ac:spMkLst>
            <pc:docMk/>
            <pc:sldMk cId="3313173905" sldId="502"/>
            <ac:spMk id="6" creationId="{F2797C51-89A4-8DB1-939E-365E83ECA240}"/>
          </ac:spMkLst>
        </pc:spChg>
      </pc:sldChg>
      <pc:sldChg chg="add modTransition modAnim">
        <pc:chgData name="Matt Lyle" userId="a96e7d453dd11193" providerId="LiveId" clId="{E167EECF-9C76-439E-BB3F-50DF2562DD36}" dt="2024-12-21T03:50:16.031" v="8188"/>
        <pc:sldMkLst>
          <pc:docMk/>
          <pc:sldMk cId="3610045199" sldId="503"/>
        </pc:sldMkLst>
      </pc:sldChg>
      <pc:sldChg chg="addSp delSp modSp new mod setBg">
        <pc:chgData name="Matt Lyle" userId="a96e7d453dd11193" providerId="LiveId" clId="{E167EECF-9C76-439E-BB3F-50DF2562DD36}" dt="2024-12-21T04:06:46.423" v="8520" actId="20577"/>
        <pc:sldMkLst>
          <pc:docMk/>
          <pc:sldMk cId="3592058207" sldId="504"/>
        </pc:sldMkLst>
        <pc:spChg chg="add del mod">
          <ac:chgData name="Matt Lyle" userId="a96e7d453dd11193" providerId="LiveId" clId="{E167EECF-9C76-439E-BB3F-50DF2562DD36}" dt="2024-12-21T04:03:56.251" v="8270" actId="21"/>
          <ac:spMkLst>
            <pc:docMk/>
            <pc:sldMk cId="3592058207" sldId="504"/>
            <ac:spMk id="5" creationId="{6F19FD1B-9DC8-E4B4-63F3-5DC285002DD5}"/>
          </ac:spMkLst>
        </pc:spChg>
        <pc:spChg chg="add mod">
          <ac:chgData name="Matt Lyle" userId="a96e7d453dd11193" providerId="LiveId" clId="{E167EECF-9C76-439E-BB3F-50DF2562DD36}" dt="2024-12-21T04:05:57.848" v="8519" actId="207"/>
          <ac:spMkLst>
            <pc:docMk/>
            <pc:sldMk cId="3592058207" sldId="504"/>
            <ac:spMk id="6" creationId="{8236BD2F-92AC-AF45-E9D6-927EAFD77006}"/>
          </ac:spMkLst>
        </pc:spChg>
        <pc:spChg chg="add mod">
          <ac:chgData name="Matt Lyle" userId="a96e7d453dd11193" providerId="LiveId" clId="{E167EECF-9C76-439E-BB3F-50DF2562DD36}" dt="2024-12-21T04:06:46.423" v="8520" actId="20577"/>
          <ac:spMkLst>
            <pc:docMk/>
            <pc:sldMk cId="3592058207" sldId="504"/>
            <ac:spMk id="7" creationId="{6F19FD1B-9DC8-E4B4-63F3-5DC285002DD5}"/>
          </ac:spMkLst>
        </pc:spChg>
        <pc:picChg chg="add mod">
          <ac:chgData name="Matt Lyle" userId="a96e7d453dd11193" providerId="LiveId" clId="{E167EECF-9C76-439E-BB3F-50DF2562DD36}" dt="2024-12-21T04:00:41.811" v="8216" actId="14100"/>
          <ac:picMkLst>
            <pc:docMk/>
            <pc:sldMk cId="3592058207" sldId="504"/>
            <ac:picMk id="3" creationId="{ED0C71C0-2C35-A8A5-D030-4191840A94D5}"/>
          </ac:picMkLst>
        </pc:picChg>
      </pc:sldChg>
      <pc:sldChg chg="addSp delSp modSp add mod ord">
        <pc:chgData name="Matt Lyle" userId="a96e7d453dd11193" providerId="LiveId" clId="{E167EECF-9C76-439E-BB3F-50DF2562DD36}" dt="2024-12-21T04:04:55.024" v="8359"/>
        <pc:sldMkLst>
          <pc:docMk/>
          <pc:sldMk cId="4157756809" sldId="505"/>
        </pc:sldMkLst>
        <pc:spChg chg="add mod">
          <ac:chgData name="Matt Lyle" userId="a96e7d453dd11193" providerId="LiveId" clId="{E167EECF-9C76-439E-BB3F-50DF2562DD36}" dt="2024-12-21T04:00:57.249" v="8219"/>
          <ac:spMkLst>
            <pc:docMk/>
            <pc:sldMk cId="4157756809" sldId="505"/>
            <ac:spMk id="2" creationId="{A6031538-4AE5-CF72-8056-AAD15B50DE5A}"/>
          </ac:spMkLst>
        </pc:spChg>
        <pc:spChg chg="add mod">
          <ac:chgData name="Matt Lyle" userId="a96e7d453dd11193" providerId="LiveId" clId="{E167EECF-9C76-439E-BB3F-50DF2562DD36}" dt="2024-12-21T04:00:57.249" v="8219"/>
          <ac:spMkLst>
            <pc:docMk/>
            <pc:sldMk cId="4157756809" sldId="505"/>
            <ac:spMk id="4" creationId="{48A0DD44-0861-CCA3-E75C-575FC4F7E41E}"/>
          </ac:spMkLst>
        </pc:spChg>
        <pc:spChg chg="del mod">
          <ac:chgData name="Matt Lyle" userId="a96e7d453dd11193" providerId="LiveId" clId="{E167EECF-9C76-439E-BB3F-50DF2562DD36}" dt="2024-12-21T04:02:32.571" v="8251" actId="478"/>
          <ac:spMkLst>
            <pc:docMk/>
            <pc:sldMk cId="4157756809" sldId="505"/>
            <ac:spMk id="5" creationId="{09853E2C-5315-CAFB-5923-DC069A589846}"/>
          </ac:spMkLst>
        </pc:spChg>
        <pc:picChg chg="add del">
          <ac:chgData name="Matt Lyle" userId="a96e7d453dd11193" providerId="LiveId" clId="{E167EECF-9C76-439E-BB3F-50DF2562DD36}" dt="2024-12-21T04:01:07.064" v="8221" actId="478"/>
          <ac:picMkLst>
            <pc:docMk/>
            <pc:sldMk cId="4157756809" sldId="505"/>
            <ac:picMk id="3" creationId="{B72304CA-C160-E99A-EA98-DC1C7956A52B}"/>
          </ac:picMkLst>
        </pc:picChg>
      </pc:sldChg>
      <pc:sldChg chg="addSp delSp modSp add mod ord modNotes">
        <pc:chgData name="Matt Lyle" userId="a96e7d453dd11193" providerId="LiveId" clId="{E167EECF-9C76-439E-BB3F-50DF2562DD36}" dt="2024-12-21T12:54:05.229" v="12606" actId="1076"/>
        <pc:sldMkLst>
          <pc:docMk/>
          <pc:sldMk cId="403167164" sldId="506"/>
        </pc:sldMkLst>
        <pc:spChg chg="add mod">
          <ac:chgData name="Matt Lyle" userId="a96e7d453dd11193" providerId="LiveId" clId="{E167EECF-9C76-439E-BB3F-50DF2562DD36}" dt="2024-12-21T04:43:27.563" v="9258" actId="207"/>
          <ac:spMkLst>
            <pc:docMk/>
            <pc:sldMk cId="403167164" sldId="506"/>
            <ac:spMk id="2" creationId="{AA0313AF-5947-ECB6-0957-E444F1A521AC}"/>
          </ac:spMkLst>
        </pc:spChg>
        <pc:spChg chg="mod">
          <ac:chgData name="Matt Lyle" userId="a96e7d453dd11193" providerId="LiveId" clId="{E167EECF-9C76-439E-BB3F-50DF2562DD36}" dt="2024-12-21T04:42:50.508" v="9246" actId="6549"/>
          <ac:spMkLst>
            <pc:docMk/>
            <pc:sldMk cId="403167164" sldId="506"/>
            <ac:spMk id="4" creationId="{151C3A24-EC1A-AE6E-D13F-448BB98D2365}"/>
          </ac:spMkLst>
        </pc:spChg>
        <pc:spChg chg="del">
          <ac:chgData name="Matt Lyle" userId="a96e7d453dd11193" providerId="LiveId" clId="{E167EECF-9C76-439E-BB3F-50DF2562DD36}" dt="2024-12-21T04:34:37.150" v="9147" actId="478"/>
          <ac:spMkLst>
            <pc:docMk/>
            <pc:sldMk cId="403167164" sldId="506"/>
            <ac:spMk id="6" creationId="{D8944022-A03E-1014-FF91-D69C197CA035}"/>
          </ac:spMkLst>
        </pc:spChg>
        <pc:grpChg chg="add del mod">
          <ac:chgData name="Matt Lyle" userId="a96e7d453dd11193" providerId="LiveId" clId="{E167EECF-9C76-439E-BB3F-50DF2562DD36}" dt="2024-12-21T04:41:29.812" v="9227" actId="478"/>
          <ac:grpSpMkLst>
            <pc:docMk/>
            <pc:sldMk cId="403167164" sldId="506"/>
            <ac:grpSpMk id="12" creationId="{B3569D66-3F0B-9139-3672-77D17B505147}"/>
          </ac:grpSpMkLst>
        </pc:grpChg>
        <pc:grpChg chg="del">
          <ac:chgData name="Matt Lyle" userId="a96e7d453dd11193" providerId="LiveId" clId="{E167EECF-9C76-439E-BB3F-50DF2562DD36}" dt="2024-12-21T04:38:45.225" v="9209" actId="478"/>
          <ac:grpSpMkLst>
            <pc:docMk/>
            <pc:sldMk cId="403167164" sldId="506"/>
            <ac:grpSpMk id="13" creationId="{D31CF533-7CF5-4CE5-4AA9-D802D24B65BB}"/>
          </ac:grpSpMkLst>
        </pc:grpChg>
        <pc:picChg chg="add del mod">
          <ac:chgData name="Matt Lyle" userId="a96e7d453dd11193" providerId="LiveId" clId="{E167EECF-9C76-439E-BB3F-50DF2562DD36}" dt="2024-12-21T04:41:28.647" v="9226" actId="478"/>
          <ac:picMkLst>
            <pc:docMk/>
            <pc:sldMk cId="403167164" sldId="506"/>
            <ac:picMk id="7" creationId="{67AEDABF-D278-BD5A-21B2-E88536E9D796}"/>
          </ac:picMkLst>
        </pc:picChg>
        <pc:picChg chg="add del mod">
          <ac:chgData name="Matt Lyle" userId="a96e7d453dd11193" providerId="LiveId" clId="{E167EECF-9C76-439E-BB3F-50DF2562DD36}" dt="2024-12-21T04:43:03.859" v="9248" actId="478"/>
          <ac:picMkLst>
            <pc:docMk/>
            <pc:sldMk cId="403167164" sldId="506"/>
            <ac:picMk id="11" creationId="{16E4D1FE-7604-882E-0200-F918C5D8BD9E}"/>
          </ac:picMkLst>
        </pc:picChg>
        <pc:picChg chg="add mod">
          <ac:chgData name="Matt Lyle" userId="a96e7d453dd11193" providerId="LiveId" clId="{E167EECF-9C76-439E-BB3F-50DF2562DD36}" dt="2024-12-21T04:43:22.729" v="9257" actId="1076"/>
          <ac:picMkLst>
            <pc:docMk/>
            <pc:sldMk cId="403167164" sldId="506"/>
            <ac:picMk id="17" creationId="{05401726-56FE-C685-78EA-2E0D8834F13F}"/>
          </ac:picMkLst>
        </pc:picChg>
      </pc:sldChg>
      <pc:sldChg chg="addSp delSp modSp add mod ord modAnim modNotes modNotesTx">
        <pc:chgData name="Matt Lyle" userId="a96e7d453dd11193" providerId="LiveId" clId="{E167EECF-9C76-439E-BB3F-50DF2562DD36}" dt="2024-12-21T12:54:12.523" v="12608" actId="1076"/>
        <pc:sldMkLst>
          <pc:docMk/>
          <pc:sldMk cId="2868274834" sldId="507"/>
        </pc:sldMkLst>
        <pc:spChg chg="mod">
          <ac:chgData name="Matt Lyle" userId="a96e7d453dd11193" providerId="LiveId" clId="{E167EECF-9C76-439E-BB3F-50DF2562DD36}" dt="2024-12-21T04:53:51.537" v="9388" actId="207"/>
          <ac:spMkLst>
            <pc:docMk/>
            <pc:sldMk cId="2868274834" sldId="507"/>
            <ac:spMk id="5" creationId="{DD949343-7456-184C-0DB0-8755F778647A}"/>
          </ac:spMkLst>
        </pc:spChg>
        <pc:spChg chg="del">
          <ac:chgData name="Matt Lyle" userId="a96e7d453dd11193" providerId="LiveId" clId="{E167EECF-9C76-439E-BB3F-50DF2562DD36}" dt="2024-12-21T04:53:55.077" v="9389" actId="478"/>
          <ac:spMkLst>
            <pc:docMk/>
            <pc:sldMk cId="2868274834" sldId="507"/>
            <ac:spMk id="7" creationId="{A9106B50-6390-0884-7714-1946A007B469}"/>
          </ac:spMkLst>
        </pc:spChg>
        <pc:spChg chg="add mod">
          <ac:chgData name="Matt Lyle" userId="a96e7d453dd11193" providerId="LiveId" clId="{E167EECF-9C76-439E-BB3F-50DF2562DD36}" dt="2024-12-21T05:05:18.895" v="9444" actId="1037"/>
          <ac:spMkLst>
            <pc:docMk/>
            <pc:sldMk cId="2868274834" sldId="507"/>
            <ac:spMk id="11" creationId="{EB7BCD90-A645-2323-D2ED-2BADE89C9599}"/>
          </ac:spMkLst>
        </pc:spChg>
        <pc:picChg chg="add del mod">
          <ac:chgData name="Matt Lyle" userId="a96e7d453dd11193" providerId="LiveId" clId="{E167EECF-9C76-439E-BB3F-50DF2562DD36}" dt="2024-12-21T05:04:30.257" v="9403" actId="478"/>
          <ac:picMkLst>
            <pc:docMk/>
            <pc:sldMk cId="2868274834" sldId="507"/>
            <ac:picMk id="4" creationId="{433D02F1-26F9-E563-92C0-75F0E7EA5A2B}"/>
          </ac:picMkLst>
        </pc:picChg>
        <pc:picChg chg="add del mod">
          <ac:chgData name="Matt Lyle" userId="a96e7d453dd11193" providerId="LiveId" clId="{E167EECF-9C76-439E-BB3F-50DF2562DD36}" dt="2024-12-21T05:04:31.052" v="9404" actId="478"/>
          <ac:picMkLst>
            <pc:docMk/>
            <pc:sldMk cId="2868274834" sldId="507"/>
            <ac:picMk id="8" creationId="{2F0BDB10-56D0-AEC2-064F-58BFBF1BF614}"/>
          </ac:picMkLst>
        </pc:picChg>
        <pc:picChg chg="add del mod">
          <ac:chgData name="Matt Lyle" userId="a96e7d453dd11193" providerId="LiveId" clId="{E167EECF-9C76-439E-BB3F-50DF2562DD36}" dt="2024-12-21T05:04:35.674" v="9406" actId="478"/>
          <ac:picMkLst>
            <pc:docMk/>
            <pc:sldMk cId="2868274834" sldId="507"/>
            <ac:picMk id="10" creationId="{CEBF923F-2E4D-456C-6006-20226E202139}"/>
          </ac:picMkLst>
        </pc:picChg>
      </pc:sldChg>
      <pc:sldChg chg="addSp delSp modSp add mod ord delAnim modAnim modNotes">
        <pc:chgData name="Matt Lyle" userId="a96e7d453dd11193" providerId="LiveId" clId="{E167EECF-9C76-439E-BB3F-50DF2562DD36}" dt="2024-12-21T12:54:17.456" v="12610" actId="1076"/>
        <pc:sldMkLst>
          <pc:docMk/>
          <pc:sldMk cId="39501311" sldId="508"/>
        </pc:sldMkLst>
        <pc:spChg chg="add del">
          <ac:chgData name="Matt Lyle" userId="a96e7d453dd11193" providerId="LiveId" clId="{E167EECF-9C76-439E-BB3F-50DF2562DD36}" dt="2024-12-21T05:05:57.020" v="9460" actId="478"/>
          <ac:spMkLst>
            <pc:docMk/>
            <pc:sldMk cId="39501311" sldId="508"/>
            <ac:spMk id="2" creationId="{79D00AFC-06C9-97CA-646F-587048833CD6}"/>
          </ac:spMkLst>
        </pc:spChg>
        <pc:spChg chg="del">
          <ac:chgData name="Matt Lyle" userId="a96e7d453dd11193" providerId="LiveId" clId="{E167EECF-9C76-439E-BB3F-50DF2562DD36}" dt="2024-12-21T05:05:28.933" v="9449" actId="478"/>
          <ac:spMkLst>
            <pc:docMk/>
            <pc:sldMk cId="39501311" sldId="508"/>
            <ac:spMk id="4" creationId="{9BB2276A-01BD-B04B-16B4-F1A952298410}"/>
          </ac:spMkLst>
        </pc:spChg>
        <pc:spChg chg="add mod">
          <ac:chgData name="Matt Lyle" userId="a96e7d453dd11193" providerId="LiveId" clId="{E167EECF-9C76-439E-BB3F-50DF2562DD36}" dt="2024-12-21T05:06:07.939" v="9466" actId="14100"/>
          <ac:spMkLst>
            <pc:docMk/>
            <pc:sldMk cId="39501311" sldId="508"/>
            <ac:spMk id="5" creationId="{206C9D59-1CF9-2C66-DFF9-A5560C14CEDB}"/>
          </ac:spMkLst>
        </pc:spChg>
        <pc:spChg chg="add mod">
          <ac:chgData name="Matt Lyle" userId="a96e7d453dd11193" providerId="LiveId" clId="{E167EECF-9C76-439E-BB3F-50DF2562DD36}" dt="2024-12-21T07:01:13.852" v="9946" actId="20577"/>
          <ac:spMkLst>
            <pc:docMk/>
            <pc:sldMk cId="39501311" sldId="508"/>
            <ac:spMk id="11" creationId="{2E518B4C-E409-EB3B-7042-15CE2494631E}"/>
          </ac:spMkLst>
        </pc:spChg>
        <pc:spChg chg="add mod ord topLvl">
          <ac:chgData name="Matt Lyle" userId="a96e7d453dd11193" providerId="LiveId" clId="{E167EECF-9C76-439E-BB3F-50DF2562DD36}" dt="2024-12-21T06:58:43.496" v="9920" actId="164"/>
          <ac:spMkLst>
            <pc:docMk/>
            <pc:sldMk cId="39501311" sldId="508"/>
            <ac:spMk id="12" creationId="{3DEBF25B-A940-84FD-F352-CAAA0E8452D6}"/>
          </ac:spMkLst>
        </pc:spChg>
        <pc:grpChg chg="add mod">
          <ac:chgData name="Matt Lyle" userId="a96e7d453dd11193" providerId="LiveId" clId="{E167EECF-9C76-439E-BB3F-50DF2562DD36}" dt="2024-12-21T06:56:39.088" v="9903" actId="164"/>
          <ac:grpSpMkLst>
            <pc:docMk/>
            <pc:sldMk cId="39501311" sldId="508"/>
            <ac:grpSpMk id="13" creationId="{724C425E-D02E-F46C-8950-ED5D4B51DD49}"/>
          </ac:grpSpMkLst>
        </pc:grpChg>
        <pc:grpChg chg="add del mod">
          <ac:chgData name="Matt Lyle" userId="a96e7d453dd11193" providerId="LiveId" clId="{E167EECF-9C76-439E-BB3F-50DF2562DD36}" dt="2024-12-21T06:57:09.074" v="9912" actId="165"/>
          <ac:grpSpMkLst>
            <pc:docMk/>
            <pc:sldMk cId="39501311" sldId="508"/>
            <ac:grpSpMk id="15" creationId="{3EB089C2-CE51-2A8F-AF8D-6B676F305B44}"/>
          </ac:grpSpMkLst>
        </pc:grpChg>
        <pc:grpChg chg="add mod">
          <ac:chgData name="Matt Lyle" userId="a96e7d453dd11193" providerId="LiveId" clId="{E167EECF-9C76-439E-BB3F-50DF2562DD36}" dt="2024-12-21T07:01:20.877" v="9947" actId="1076"/>
          <ac:grpSpMkLst>
            <pc:docMk/>
            <pc:sldMk cId="39501311" sldId="508"/>
            <ac:grpSpMk id="16" creationId="{C91AE14F-3883-6619-B7CD-3D6AAC479BEC}"/>
          </ac:grpSpMkLst>
        </pc:grpChg>
        <pc:picChg chg="add mod">
          <ac:chgData name="Matt Lyle" userId="a96e7d453dd11193" providerId="LiveId" clId="{E167EECF-9C76-439E-BB3F-50DF2562DD36}" dt="2024-12-21T05:06:52.079" v="9482" actId="1076"/>
          <ac:picMkLst>
            <pc:docMk/>
            <pc:sldMk cId="39501311" sldId="508"/>
            <ac:picMk id="7" creationId="{393F319B-7802-E686-3F1F-E35AECF61C04}"/>
          </ac:picMkLst>
        </pc:picChg>
        <pc:picChg chg="add del mod">
          <ac:chgData name="Matt Lyle" userId="a96e7d453dd11193" providerId="LiveId" clId="{E167EECF-9C76-439E-BB3F-50DF2562DD36}" dt="2024-12-21T06:56:45.185" v="9906" actId="21"/>
          <ac:picMkLst>
            <pc:docMk/>
            <pc:sldMk cId="39501311" sldId="508"/>
            <ac:picMk id="9" creationId="{95EE6B37-7C14-4EDC-66EB-DCDEC7C29F0F}"/>
          </ac:picMkLst>
        </pc:picChg>
        <pc:picChg chg="add mod topLvl">
          <ac:chgData name="Matt Lyle" userId="a96e7d453dd11193" providerId="LiveId" clId="{E167EECF-9C76-439E-BB3F-50DF2562DD36}" dt="2024-12-21T06:59:01.397" v="9923" actId="1076"/>
          <ac:picMkLst>
            <pc:docMk/>
            <pc:sldMk cId="39501311" sldId="508"/>
            <ac:picMk id="14" creationId="{95EE6B37-7C14-4EDC-66EB-DCDEC7C29F0F}"/>
          </ac:picMkLst>
        </pc:picChg>
        <pc:picChg chg="del">
          <ac:chgData name="Matt Lyle" userId="a96e7d453dd11193" providerId="LiveId" clId="{E167EECF-9C76-439E-BB3F-50DF2562DD36}" dt="2024-12-21T05:05:27.449" v="9448" actId="478"/>
          <ac:picMkLst>
            <pc:docMk/>
            <pc:sldMk cId="39501311" sldId="508"/>
            <ac:picMk id="17" creationId="{9180A86A-18DF-8A4C-84A8-8A7A0FC09565}"/>
          </ac:picMkLst>
        </pc:picChg>
      </pc:sldChg>
      <pc:sldChg chg="addSp modSp new mod modNotes modNotesTx">
        <pc:chgData name="Matt Lyle" userId="a96e7d453dd11193" providerId="LiveId" clId="{E167EECF-9C76-439E-BB3F-50DF2562DD36}" dt="2024-12-21T12:54:41.849" v="12618" actId="1076"/>
        <pc:sldMkLst>
          <pc:docMk/>
          <pc:sldMk cId="292756030" sldId="509"/>
        </pc:sldMkLst>
        <pc:picChg chg="add mod">
          <ac:chgData name="Matt Lyle" userId="a96e7d453dd11193" providerId="LiveId" clId="{E167EECF-9C76-439E-BB3F-50DF2562DD36}" dt="2024-12-21T07:45:01.284" v="10399" actId="14100"/>
          <ac:picMkLst>
            <pc:docMk/>
            <pc:sldMk cId="292756030" sldId="509"/>
            <ac:picMk id="3" creationId="{5A9E07C5-3A69-64A1-6FF3-4D82C69FA0CE}"/>
          </ac:picMkLst>
        </pc:picChg>
      </pc:sldChg>
      <pc:sldChg chg="addSp modSp add mod modTransition modAnim modNotes modNotesTx">
        <pc:chgData name="Matt Lyle" userId="a96e7d453dd11193" providerId="LiveId" clId="{E167EECF-9C76-439E-BB3F-50DF2562DD36}" dt="2024-12-21T12:54:51.600" v="12620" actId="1076"/>
        <pc:sldMkLst>
          <pc:docMk/>
          <pc:sldMk cId="4113609401" sldId="510"/>
        </pc:sldMkLst>
        <pc:spChg chg="add mod">
          <ac:chgData name="Matt Lyle" userId="a96e7d453dd11193" providerId="LiveId" clId="{E167EECF-9C76-439E-BB3F-50DF2562DD36}" dt="2024-12-21T08:01:47.858" v="10473" actId="1076"/>
          <ac:spMkLst>
            <pc:docMk/>
            <pc:sldMk cId="4113609401" sldId="510"/>
            <ac:spMk id="4" creationId="{7F098274-A1F8-A7FF-BB49-F7F306C90452}"/>
          </ac:spMkLst>
        </pc:spChg>
        <pc:spChg chg="add mod">
          <ac:chgData name="Matt Lyle" userId="a96e7d453dd11193" providerId="LiveId" clId="{E167EECF-9C76-439E-BB3F-50DF2562DD36}" dt="2024-12-21T08:03:02.438" v="10499" actId="1076"/>
          <ac:spMkLst>
            <pc:docMk/>
            <pc:sldMk cId="4113609401" sldId="510"/>
            <ac:spMk id="6" creationId="{968FFC62-3762-09A7-5C05-A615AA531605}"/>
          </ac:spMkLst>
        </pc:spChg>
        <pc:picChg chg="mod modCrop">
          <ac:chgData name="Matt Lyle" userId="a96e7d453dd11193" providerId="LiveId" clId="{E167EECF-9C76-439E-BB3F-50DF2562DD36}" dt="2024-12-21T08:01:29.953" v="10470" actId="1076"/>
          <ac:picMkLst>
            <pc:docMk/>
            <pc:sldMk cId="4113609401" sldId="510"/>
            <ac:picMk id="3" creationId="{56F4CF96-A103-425D-54A6-E5F71646CB20}"/>
          </ac:picMkLst>
        </pc:picChg>
      </pc:sldChg>
      <pc:sldChg chg="addSp modSp add mod modAnim modNotes">
        <pc:chgData name="Matt Lyle" userId="a96e7d453dd11193" providerId="LiveId" clId="{E167EECF-9C76-439E-BB3F-50DF2562DD36}" dt="2024-12-21T12:55:32.806" v="12629" actId="1076"/>
        <pc:sldMkLst>
          <pc:docMk/>
          <pc:sldMk cId="444753947" sldId="511"/>
        </pc:sldMkLst>
        <pc:spChg chg="add mod">
          <ac:chgData name="Matt Lyle" userId="a96e7d453dd11193" providerId="LiveId" clId="{E167EECF-9C76-439E-BB3F-50DF2562DD36}" dt="2024-12-21T08:53:39.242" v="10779"/>
          <ac:spMkLst>
            <pc:docMk/>
            <pc:sldMk cId="444753947" sldId="511"/>
            <ac:spMk id="2" creationId="{310EB685-75AF-BD1F-83D8-3B9A1A2812E8}"/>
          </ac:spMkLst>
        </pc:spChg>
        <pc:spChg chg="add mod">
          <ac:chgData name="Matt Lyle" userId="a96e7d453dd11193" providerId="LiveId" clId="{E167EECF-9C76-439E-BB3F-50DF2562DD36}" dt="2024-12-21T11:32:12.938" v="11730" actId="1037"/>
          <ac:spMkLst>
            <pc:docMk/>
            <pc:sldMk cId="444753947" sldId="511"/>
            <ac:spMk id="3" creationId="{CC2155D6-5C46-F636-E731-FDC8442E115C}"/>
          </ac:spMkLst>
        </pc:spChg>
        <pc:spChg chg="add mod">
          <ac:chgData name="Matt Lyle" userId="a96e7d453dd11193" providerId="LiveId" clId="{E167EECF-9C76-439E-BB3F-50DF2562DD36}" dt="2024-12-21T11:31:49.873" v="11683" actId="14100"/>
          <ac:spMkLst>
            <pc:docMk/>
            <pc:sldMk cId="444753947" sldId="511"/>
            <ac:spMk id="4" creationId="{398A48B4-3363-28F1-7766-BC0E8F073221}"/>
          </ac:spMkLst>
        </pc:spChg>
        <pc:spChg chg="mod">
          <ac:chgData name="Matt Lyle" userId="a96e7d453dd11193" providerId="LiveId" clId="{E167EECF-9C76-439E-BB3F-50DF2562DD36}" dt="2024-12-21T08:49:09.729" v="10743" actId="20577"/>
          <ac:spMkLst>
            <pc:docMk/>
            <pc:sldMk cId="444753947" sldId="511"/>
            <ac:spMk id="5" creationId="{A4331E5D-C851-780C-4810-593880046445}"/>
          </ac:spMkLst>
        </pc:spChg>
      </pc:sldChg>
      <pc:sldChg chg="addSp delSp modSp new del mod">
        <pc:chgData name="Matt Lyle" userId="a96e7d453dd11193" providerId="LiveId" clId="{E167EECF-9C76-439E-BB3F-50DF2562DD36}" dt="2024-12-21T08:27:10.781" v="10734" actId="47"/>
        <pc:sldMkLst>
          <pc:docMk/>
          <pc:sldMk cId="1017682539" sldId="511"/>
        </pc:sldMkLst>
        <pc:picChg chg="add del mod modCrop">
          <ac:chgData name="Matt Lyle" userId="a96e7d453dd11193" providerId="LiveId" clId="{E167EECF-9C76-439E-BB3F-50DF2562DD36}" dt="2024-12-21T08:11:55.559" v="10714" actId="21"/>
          <ac:picMkLst>
            <pc:docMk/>
            <pc:sldMk cId="1017682539" sldId="511"/>
            <ac:picMk id="2" creationId="{215DCE7E-98D3-BE85-4E76-802D8E0883E2}"/>
          </ac:picMkLst>
        </pc:picChg>
      </pc:sldChg>
      <pc:sldChg chg="addSp modSp add mod modAnim modNotes">
        <pc:chgData name="Matt Lyle" userId="a96e7d453dd11193" providerId="LiveId" clId="{E167EECF-9C76-439E-BB3F-50DF2562DD36}" dt="2024-12-21T12:56:14.444" v="12641" actId="1076"/>
        <pc:sldMkLst>
          <pc:docMk/>
          <pc:sldMk cId="434510846" sldId="512"/>
        </pc:sldMkLst>
        <pc:spChg chg="add mod">
          <ac:chgData name="Matt Lyle" userId="a96e7d453dd11193" providerId="LiveId" clId="{E167EECF-9C76-439E-BB3F-50DF2562DD36}" dt="2024-12-21T12:34:09.032" v="12530" actId="207"/>
          <ac:spMkLst>
            <pc:docMk/>
            <pc:sldMk cId="434510846" sldId="512"/>
            <ac:spMk id="2" creationId="{3853F000-219B-E0B8-3283-504F760A8982}"/>
          </ac:spMkLst>
        </pc:spChg>
        <pc:spChg chg="add mod">
          <ac:chgData name="Matt Lyle" userId="a96e7d453dd11193" providerId="LiveId" clId="{E167EECF-9C76-439E-BB3F-50DF2562DD36}" dt="2024-12-21T08:53:03.160" v="10773"/>
          <ac:spMkLst>
            <pc:docMk/>
            <pc:sldMk cId="434510846" sldId="512"/>
            <ac:spMk id="3" creationId="{20E8982D-1B94-47DC-8D23-5DD8889D2BC2}"/>
          </ac:spMkLst>
        </pc:spChg>
        <pc:spChg chg="mod">
          <ac:chgData name="Matt Lyle" userId="a96e7d453dd11193" providerId="LiveId" clId="{E167EECF-9C76-439E-BB3F-50DF2562DD36}" dt="2024-12-21T08:52:51.481" v="10772"/>
          <ac:spMkLst>
            <pc:docMk/>
            <pc:sldMk cId="434510846" sldId="512"/>
            <ac:spMk id="5" creationId="{932504B2-A3C9-D4A7-DB69-CEA60C718EDE}"/>
          </ac:spMkLst>
        </pc:spChg>
      </pc:sldChg>
      <pc:sldChg chg="addSp delSp modSp new mod ord modTransition modClrScheme delAnim modAnim chgLayout">
        <pc:chgData name="Matt Lyle" userId="a96e7d453dd11193" providerId="LiveId" clId="{E167EECF-9C76-439E-BB3F-50DF2562DD36}" dt="2024-12-21T12:06:26.850" v="12388" actId="478"/>
        <pc:sldMkLst>
          <pc:docMk/>
          <pc:sldMk cId="3424657831" sldId="513"/>
        </pc:sldMkLst>
        <pc:spChg chg="add mod">
          <ac:chgData name="Matt Lyle" userId="a96e7d453dd11193" providerId="LiveId" clId="{E167EECF-9C76-439E-BB3F-50DF2562DD36}" dt="2024-12-21T11:59:15.080" v="12357" actId="1036"/>
          <ac:spMkLst>
            <pc:docMk/>
            <pc:sldMk cId="3424657831" sldId="513"/>
            <ac:spMk id="3" creationId="{2218C834-E0EE-E884-AFA0-5100EF0CE608}"/>
          </ac:spMkLst>
        </pc:spChg>
        <pc:spChg chg="add del mod">
          <ac:chgData name="Matt Lyle" userId="a96e7d453dd11193" providerId="LiveId" clId="{E167EECF-9C76-439E-BB3F-50DF2562DD36}" dt="2024-12-21T12:06:26.850" v="12388" actId="478"/>
          <ac:spMkLst>
            <pc:docMk/>
            <pc:sldMk cId="3424657831" sldId="513"/>
            <ac:spMk id="4" creationId="{2D3050CF-D9CF-EB27-B02C-17C1BAB38EF6}"/>
          </ac:spMkLst>
        </pc:spChg>
        <pc:spChg chg="add del mod">
          <ac:chgData name="Matt Lyle" userId="a96e7d453dd11193" providerId="LiveId" clId="{E167EECF-9C76-439E-BB3F-50DF2562DD36}" dt="2024-12-21T11:49:16.576" v="12191" actId="478"/>
          <ac:spMkLst>
            <pc:docMk/>
            <pc:sldMk cId="3424657831" sldId="513"/>
            <ac:spMk id="5" creationId="{04378F18-1A5F-CC1F-1D75-F1173C5ED19D}"/>
          </ac:spMkLst>
        </pc:spChg>
        <pc:spChg chg="add mod">
          <ac:chgData name="Matt Lyle" userId="a96e7d453dd11193" providerId="LiveId" clId="{E167EECF-9C76-439E-BB3F-50DF2562DD36}" dt="2024-12-21T11:54:26.264" v="12228" actId="1076"/>
          <ac:spMkLst>
            <pc:docMk/>
            <pc:sldMk cId="3424657831" sldId="513"/>
            <ac:spMk id="6" creationId="{CBE5E1C0-4F39-9A05-93C1-22FB5EFC649D}"/>
          </ac:spMkLst>
        </pc:spChg>
        <pc:spChg chg="add del mod">
          <ac:chgData name="Matt Lyle" userId="a96e7d453dd11193" providerId="LiveId" clId="{E167EECF-9C76-439E-BB3F-50DF2562DD36}" dt="2024-12-21T11:57:43.410" v="12307" actId="478"/>
          <ac:spMkLst>
            <pc:docMk/>
            <pc:sldMk cId="3424657831" sldId="513"/>
            <ac:spMk id="8" creationId="{E6A5B1CE-BF74-6B26-31FB-1E6D0E2228D9}"/>
          </ac:spMkLst>
        </pc:spChg>
        <pc:spChg chg="add mod">
          <ac:chgData name="Matt Lyle" userId="a96e7d453dd11193" providerId="LiveId" clId="{E167EECF-9C76-439E-BB3F-50DF2562DD36}" dt="2024-12-21T12:06:22.301" v="12387" actId="20577"/>
          <ac:spMkLst>
            <pc:docMk/>
            <pc:sldMk cId="3424657831" sldId="513"/>
            <ac:spMk id="10" creationId="{B455317F-BB23-4C8F-F77E-42021EF7E05E}"/>
          </ac:spMkLst>
        </pc:spChg>
      </pc:sldChg>
      <pc:sldChg chg="addSp delSp modSp add mod modAnim">
        <pc:chgData name="Matt Lyle" userId="a96e7d453dd11193" providerId="LiveId" clId="{E167EECF-9C76-439E-BB3F-50DF2562DD36}" dt="2024-12-21T12:10:00.269" v="12427"/>
        <pc:sldMkLst>
          <pc:docMk/>
          <pc:sldMk cId="3140620951" sldId="514"/>
        </pc:sldMkLst>
        <pc:spChg chg="add mod">
          <ac:chgData name="Matt Lyle" userId="a96e7d453dd11193" providerId="LiveId" clId="{E167EECF-9C76-439E-BB3F-50DF2562DD36}" dt="2024-12-21T11:54:39.963" v="12230" actId="1076"/>
          <ac:spMkLst>
            <pc:docMk/>
            <pc:sldMk cId="3140620951" sldId="514"/>
            <ac:spMk id="2" creationId="{D87F3DBB-474C-4049-3B28-0F6EC142511B}"/>
          </ac:spMkLst>
        </pc:spChg>
        <pc:spChg chg="del mod">
          <ac:chgData name="Matt Lyle" userId="a96e7d453dd11193" providerId="LiveId" clId="{E167EECF-9C76-439E-BB3F-50DF2562DD36}" dt="2024-12-21T11:24:25.662" v="11359" actId="21"/>
          <ac:spMkLst>
            <pc:docMk/>
            <pc:sldMk cId="3140620951" sldId="514"/>
            <ac:spMk id="3" creationId="{2D3050CF-D9CF-EB27-B02C-17C1BAB38EF6}"/>
          </ac:spMkLst>
        </pc:spChg>
        <pc:spChg chg="add mod">
          <ac:chgData name="Matt Lyle" userId="a96e7d453dd11193" providerId="LiveId" clId="{E167EECF-9C76-439E-BB3F-50DF2562DD36}" dt="2024-12-21T12:10:00.269" v="12427"/>
          <ac:spMkLst>
            <pc:docMk/>
            <pc:sldMk cId="3140620951" sldId="514"/>
            <ac:spMk id="5" creationId="{95EDB86D-6AC5-016E-2B33-B59E93493A63}"/>
          </ac:spMkLst>
        </pc:spChg>
      </pc:sldChg>
      <pc:sldChg chg="add del">
        <pc:chgData name="Matt Lyle" userId="a96e7d453dd11193" providerId="LiveId" clId="{E167EECF-9C76-439E-BB3F-50DF2562DD36}" dt="2024-12-21T11:28:15.382" v="11364" actId="2890"/>
        <pc:sldMkLst>
          <pc:docMk/>
          <pc:sldMk cId="733651617" sldId="515"/>
        </pc:sldMkLst>
      </pc:sldChg>
      <pc:sldChg chg="addSp delSp modSp add mod ord modAnim modNotes">
        <pc:chgData name="Matt Lyle" userId="a96e7d453dd11193" providerId="LiveId" clId="{E167EECF-9C76-439E-BB3F-50DF2562DD36}" dt="2024-12-21T12:55:39.203" v="12631" actId="1076"/>
        <pc:sldMkLst>
          <pc:docMk/>
          <pc:sldMk cId="2237403629" sldId="515"/>
        </pc:sldMkLst>
        <pc:spChg chg="mod">
          <ac:chgData name="Matt Lyle" userId="a96e7d453dd11193" providerId="LiveId" clId="{E167EECF-9C76-439E-BB3F-50DF2562DD36}" dt="2024-12-21T11:30:59.625" v="11549" actId="14100"/>
          <ac:spMkLst>
            <pc:docMk/>
            <pc:sldMk cId="2237403629" sldId="515"/>
            <ac:spMk id="2" creationId="{8ACBA9E5-5156-EA81-C1BE-F837F0F1EDBD}"/>
          </ac:spMkLst>
        </pc:spChg>
        <pc:spChg chg="del">
          <ac:chgData name="Matt Lyle" userId="a96e7d453dd11193" providerId="LiveId" clId="{E167EECF-9C76-439E-BB3F-50DF2562DD36}" dt="2024-12-21T11:28:32.756" v="11369" actId="478"/>
          <ac:spMkLst>
            <pc:docMk/>
            <pc:sldMk cId="2237403629" sldId="515"/>
            <ac:spMk id="4" creationId="{019E1217-47F9-0E52-48BC-F3D2A5036CB5}"/>
          </ac:spMkLst>
        </pc:spChg>
        <pc:spChg chg="add mod">
          <ac:chgData name="Matt Lyle" userId="a96e7d453dd11193" providerId="LiveId" clId="{E167EECF-9C76-439E-BB3F-50DF2562DD36}" dt="2024-12-21T11:31:02.966" v="11550" actId="14100"/>
          <ac:spMkLst>
            <pc:docMk/>
            <pc:sldMk cId="2237403629" sldId="515"/>
            <ac:spMk id="5" creationId="{305A9521-456F-CF62-EDB7-9C03B6DFE8DA}"/>
          </ac:spMkLst>
        </pc:spChg>
        <pc:spChg chg="add mod">
          <ac:chgData name="Matt Lyle" userId="a96e7d453dd11193" providerId="LiveId" clId="{E167EECF-9C76-439E-BB3F-50DF2562DD36}" dt="2024-12-21T11:38:10.648" v="11761" actId="1076"/>
          <ac:spMkLst>
            <pc:docMk/>
            <pc:sldMk cId="2237403629" sldId="515"/>
            <ac:spMk id="8" creationId="{DEAF83BA-4849-AA20-0E22-6F9099963443}"/>
          </ac:spMkLst>
        </pc:spChg>
        <pc:picChg chg="add mod">
          <ac:chgData name="Matt Lyle" userId="a96e7d453dd11193" providerId="LiveId" clId="{E167EECF-9C76-439E-BB3F-50DF2562DD36}" dt="2024-12-21T11:37:51.444" v="11758" actId="1035"/>
          <ac:picMkLst>
            <pc:docMk/>
            <pc:sldMk cId="2237403629" sldId="515"/>
            <ac:picMk id="7" creationId="{56E67DC1-5B2D-5093-918E-7B2FCAD8CEDD}"/>
          </ac:picMkLst>
        </pc:picChg>
        <pc:picChg chg="del">
          <ac:chgData name="Matt Lyle" userId="a96e7d453dd11193" providerId="LiveId" clId="{E167EECF-9C76-439E-BB3F-50DF2562DD36}" dt="2024-12-21T11:28:28.848" v="11368" actId="478"/>
          <ac:picMkLst>
            <pc:docMk/>
            <pc:sldMk cId="2237403629" sldId="515"/>
            <ac:picMk id="17" creationId="{C48D12C4-7966-C051-789C-65F5558A70A8}"/>
          </ac:picMkLst>
        </pc:picChg>
      </pc:sldChg>
      <pc:sldChg chg="addSp delSp modSp add mod ord modAnim modNotes">
        <pc:chgData name="Matt Lyle" userId="a96e7d453dd11193" providerId="LiveId" clId="{E167EECF-9C76-439E-BB3F-50DF2562DD36}" dt="2024-12-21T12:55:45.217" v="12633" actId="1076"/>
        <pc:sldMkLst>
          <pc:docMk/>
          <pc:sldMk cId="4208679997" sldId="516"/>
        </pc:sldMkLst>
        <pc:spChg chg="mod">
          <ac:chgData name="Matt Lyle" userId="a96e7d453dd11193" providerId="LiveId" clId="{E167EECF-9C76-439E-BB3F-50DF2562DD36}" dt="2024-12-21T12:33:48.713" v="12526" actId="207"/>
          <ac:spMkLst>
            <pc:docMk/>
            <pc:sldMk cId="4208679997" sldId="516"/>
            <ac:spMk id="2" creationId="{C86DC272-CB15-9FF3-1A88-EE3512F28196}"/>
          </ac:spMkLst>
        </pc:spChg>
        <pc:spChg chg="del">
          <ac:chgData name="Matt Lyle" userId="a96e7d453dd11193" providerId="LiveId" clId="{E167EECF-9C76-439E-BB3F-50DF2562DD36}" dt="2024-12-21T11:32:37.503" v="11734" actId="478"/>
          <ac:spMkLst>
            <pc:docMk/>
            <pc:sldMk cId="4208679997" sldId="516"/>
            <ac:spMk id="3" creationId="{EC246CCF-6DE4-00EC-31DD-095B9B140D6E}"/>
          </ac:spMkLst>
        </pc:spChg>
        <pc:spChg chg="del">
          <ac:chgData name="Matt Lyle" userId="a96e7d453dd11193" providerId="LiveId" clId="{E167EECF-9C76-439E-BB3F-50DF2562DD36}" dt="2024-12-21T11:32:37.503" v="11734" actId="478"/>
          <ac:spMkLst>
            <pc:docMk/>
            <pc:sldMk cId="4208679997" sldId="516"/>
            <ac:spMk id="4" creationId="{31A80EBD-5EF4-2977-088D-2E13D34BD5E1}"/>
          </ac:spMkLst>
        </pc:spChg>
        <pc:spChg chg="add del mod">
          <ac:chgData name="Matt Lyle" userId="a96e7d453dd11193" providerId="LiveId" clId="{E167EECF-9C76-439E-BB3F-50DF2562DD36}" dt="2024-12-21T11:42:17.574" v="11833" actId="478"/>
          <ac:spMkLst>
            <pc:docMk/>
            <pc:sldMk cId="4208679997" sldId="516"/>
            <ac:spMk id="6" creationId="{A8A79337-B8A9-14C5-F176-27C47EA2A3F2}"/>
          </ac:spMkLst>
        </pc:spChg>
        <pc:spChg chg="add mod">
          <ac:chgData name="Matt Lyle" userId="a96e7d453dd11193" providerId="LiveId" clId="{E167EECF-9C76-439E-BB3F-50DF2562DD36}" dt="2024-12-21T11:42:13.814" v="11832" actId="1076"/>
          <ac:spMkLst>
            <pc:docMk/>
            <pc:sldMk cId="4208679997" sldId="516"/>
            <ac:spMk id="7" creationId="{F37CF428-2251-5273-8E06-488B8A75A5D0}"/>
          </ac:spMkLst>
        </pc:spChg>
        <pc:spChg chg="add mod">
          <ac:chgData name="Matt Lyle" userId="a96e7d453dd11193" providerId="LiveId" clId="{E167EECF-9C76-439E-BB3F-50DF2562DD36}" dt="2024-12-21T11:42:29.115" v="11856" actId="1037"/>
          <ac:spMkLst>
            <pc:docMk/>
            <pc:sldMk cId="4208679997" sldId="516"/>
            <ac:spMk id="8" creationId="{8B47A582-DBC7-33FB-2382-156445771A28}"/>
          </ac:spMkLst>
        </pc:spChg>
      </pc:sldChg>
      <pc:sldChg chg="addSp delSp modSp add mod modTransition modAnim modNotes">
        <pc:chgData name="Matt Lyle" userId="a96e7d453dd11193" providerId="LiveId" clId="{E167EECF-9C76-439E-BB3F-50DF2562DD36}" dt="2024-12-21T12:55:50.638" v="12635" actId="1076"/>
        <pc:sldMkLst>
          <pc:docMk/>
          <pc:sldMk cId="1110476279" sldId="517"/>
        </pc:sldMkLst>
        <pc:spChg chg="mod">
          <ac:chgData name="Matt Lyle" userId="a96e7d453dd11193" providerId="LiveId" clId="{E167EECF-9C76-439E-BB3F-50DF2562DD36}" dt="2024-12-21T12:33:55.182" v="12527" actId="207"/>
          <ac:spMkLst>
            <pc:docMk/>
            <pc:sldMk cId="1110476279" sldId="517"/>
            <ac:spMk id="2" creationId="{3EDDFBED-6945-AF72-C40C-167332030760}"/>
          </ac:spMkLst>
        </pc:spChg>
        <pc:spChg chg="add mod">
          <ac:chgData name="Matt Lyle" userId="a96e7d453dd11193" providerId="LiveId" clId="{E167EECF-9C76-439E-BB3F-50DF2562DD36}" dt="2024-12-21T11:49:24.431" v="12198" actId="14100"/>
          <ac:spMkLst>
            <pc:docMk/>
            <pc:sldMk cId="1110476279" sldId="517"/>
            <ac:spMk id="4" creationId="{6A9516E8-B51D-6FAF-F030-8648FB6117DF}"/>
          </ac:spMkLst>
        </pc:spChg>
        <pc:spChg chg="mod">
          <ac:chgData name="Matt Lyle" userId="a96e7d453dd11193" providerId="LiveId" clId="{E167EECF-9C76-439E-BB3F-50DF2562DD36}" dt="2024-12-21T11:45:35.173" v="12153" actId="1035"/>
          <ac:spMkLst>
            <pc:docMk/>
            <pc:sldMk cId="1110476279" sldId="517"/>
            <ac:spMk id="7" creationId="{985550B1-BD7F-FB9F-24AA-E3273F0D0C40}"/>
          </ac:spMkLst>
        </pc:spChg>
        <pc:spChg chg="mod">
          <ac:chgData name="Matt Lyle" userId="a96e7d453dd11193" providerId="LiveId" clId="{E167EECF-9C76-439E-BB3F-50DF2562DD36}" dt="2024-12-21T11:45:26.237" v="12126" actId="1035"/>
          <ac:spMkLst>
            <pc:docMk/>
            <pc:sldMk cId="1110476279" sldId="517"/>
            <ac:spMk id="8" creationId="{D2BFE9C7-90B5-B43F-A835-606DA8AE1A57}"/>
          </ac:spMkLst>
        </pc:spChg>
        <pc:spChg chg="add del mod">
          <ac:chgData name="Matt Lyle" userId="a96e7d453dd11193" providerId="LiveId" clId="{E167EECF-9C76-439E-BB3F-50DF2562DD36}" dt="2024-12-21T11:44:32.471" v="12092"/>
          <ac:spMkLst>
            <pc:docMk/>
            <pc:sldMk cId="1110476279" sldId="517"/>
            <ac:spMk id="9" creationId="{EFB11338-C56C-CBE8-7F60-A9F1052BF1AB}"/>
          </ac:spMkLst>
        </pc:spChg>
        <pc:spChg chg="add mod">
          <ac:chgData name="Matt Lyle" userId="a96e7d453dd11193" providerId="LiveId" clId="{E167EECF-9C76-439E-BB3F-50DF2562DD36}" dt="2024-12-21T11:46:15.957" v="12159" actId="6549"/>
          <ac:spMkLst>
            <pc:docMk/>
            <pc:sldMk cId="1110476279" sldId="517"/>
            <ac:spMk id="10" creationId="{94D0EB03-DFB1-403C-C0AE-146B1C866446}"/>
          </ac:spMkLst>
        </pc:spChg>
        <pc:spChg chg="add mod">
          <ac:chgData name="Matt Lyle" userId="a96e7d453dd11193" providerId="LiveId" clId="{E167EECF-9C76-439E-BB3F-50DF2562DD36}" dt="2024-12-21T11:47:20.984" v="12178" actId="207"/>
          <ac:spMkLst>
            <pc:docMk/>
            <pc:sldMk cId="1110476279" sldId="517"/>
            <ac:spMk id="11" creationId="{94A327E5-028D-53FF-E707-5DC6F4E046AA}"/>
          </ac:spMkLst>
        </pc:spChg>
        <pc:spChg chg="add mod">
          <ac:chgData name="Matt Lyle" userId="a96e7d453dd11193" providerId="LiveId" clId="{E167EECF-9C76-439E-BB3F-50DF2562DD36}" dt="2024-12-21T11:47:25.938" v="12180" actId="208"/>
          <ac:spMkLst>
            <pc:docMk/>
            <pc:sldMk cId="1110476279" sldId="517"/>
            <ac:spMk id="12" creationId="{E3A5E929-7F54-38C1-879E-DC0CFF008D7A}"/>
          </ac:spMkLst>
        </pc:spChg>
      </pc:sldChg>
      <pc:sldChg chg="delSp modSp add mod delAnim modNotes">
        <pc:chgData name="Matt Lyle" userId="a96e7d453dd11193" providerId="LiveId" clId="{E167EECF-9C76-439E-BB3F-50DF2562DD36}" dt="2024-12-21T12:55:58.747" v="12637" actId="1076"/>
        <pc:sldMkLst>
          <pc:docMk/>
          <pc:sldMk cId="3725430946" sldId="518"/>
        </pc:sldMkLst>
        <pc:spChg chg="mod">
          <ac:chgData name="Matt Lyle" userId="a96e7d453dd11193" providerId="LiveId" clId="{E167EECF-9C76-439E-BB3F-50DF2562DD36}" dt="2024-12-21T12:34:00.237" v="12528" actId="207"/>
          <ac:spMkLst>
            <pc:docMk/>
            <pc:sldMk cId="3725430946" sldId="518"/>
            <ac:spMk id="2" creationId="{8B8F4DC5-9BB2-B38E-FCF9-B02CC448B14C}"/>
          </ac:spMkLst>
        </pc:spChg>
        <pc:spChg chg="del">
          <ac:chgData name="Matt Lyle" userId="a96e7d453dd11193" providerId="LiveId" clId="{E167EECF-9C76-439E-BB3F-50DF2562DD36}" dt="2024-12-21T12:00:32.788" v="12367" actId="478"/>
          <ac:spMkLst>
            <pc:docMk/>
            <pc:sldMk cId="3725430946" sldId="518"/>
            <ac:spMk id="4" creationId="{8A4DC267-7F75-7D18-934B-234767415F2A}"/>
          </ac:spMkLst>
        </pc:spChg>
        <pc:spChg chg="del">
          <ac:chgData name="Matt Lyle" userId="a96e7d453dd11193" providerId="LiveId" clId="{E167EECF-9C76-439E-BB3F-50DF2562DD36}" dt="2024-12-21T12:00:32.788" v="12367" actId="478"/>
          <ac:spMkLst>
            <pc:docMk/>
            <pc:sldMk cId="3725430946" sldId="518"/>
            <ac:spMk id="7" creationId="{28589B2C-46CE-A354-F92A-4D13C1E2CD61}"/>
          </ac:spMkLst>
        </pc:spChg>
        <pc:spChg chg="del">
          <ac:chgData name="Matt Lyle" userId="a96e7d453dd11193" providerId="LiveId" clId="{E167EECF-9C76-439E-BB3F-50DF2562DD36}" dt="2024-12-21T12:00:32.788" v="12367" actId="478"/>
          <ac:spMkLst>
            <pc:docMk/>
            <pc:sldMk cId="3725430946" sldId="518"/>
            <ac:spMk id="8" creationId="{0B152539-9E94-1BC1-CA30-F0B4D4DDC763}"/>
          </ac:spMkLst>
        </pc:spChg>
        <pc:spChg chg="del">
          <ac:chgData name="Matt Lyle" userId="a96e7d453dd11193" providerId="LiveId" clId="{E167EECF-9C76-439E-BB3F-50DF2562DD36}" dt="2024-12-21T12:00:32.788" v="12367" actId="478"/>
          <ac:spMkLst>
            <pc:docMk/>
            <pc:sldMk cId="3725430946" sldId="518"/>
            <ac:spMk id="10" creationId="{451BA650-1BB9-7D39-A012-24912EAE4C19}"/>
          </ac:spMkLst>
        </pc:spChg>
        <pc:spChg chg="del">
          <ac:chgData name="Matt Lyle" userId="a96e7d453dd11193" providerId="LiveId" clId="{E167EECF-9C76-439E-BB3F-50DF2562DD36}" dt="2024-12-21T12:00:32.788" v="12367" actId="478"/>
          <ac:spMkLst>
            <pc:docMk/>
            <pc:sldMk cId="3725430946" sldId="518"/>
            <ac:spMk id="11" creationId="{A46F3BCF-47BE-6C95-4C47-343B09268A8D}"/>
          </ac:spMkLst>
        </pc:spChg>
        <pc:spChg chg="del">
          <ac:chgData name="Matt Lyle" userId="a96e7d453dd11193" providerId="LiveId" clId="{E167EECF-9C76-439E-BB3F-50DF2562DD36}" dt="2024-12-21T12:00:32.788" v="12367" actId="478"/>
          <ac:spMkLst>
            <pc:docMk/>
            <pc:sldMk cId="3725430946" sldId="518"/>
            <ac:spMk id="12" creationId="{8EC027B3-6E43-94D1-3B3E-D6E0A45EA3F5}"/>
          </ac:spMkLst>
        </pc:spChg>
      </pc:sldChg>
      <pc:sldChg chg="modSp add modTransition modAnim modNotesTx">
        <pc:chgData name="Matt Lyle" userId="a96e7d453dd11193" providerId="LiveId" clId="{E167EECF-9C76-439E-BB3F-50DF2562DD36}" dt="2024-12-21T13:21:12.054" v="12891" actId="20577"/>
        <pc:sldMkLst>
          <pc:docMk/>
          <pc:sldMk cId="1696074294" sldId="519"/>
        </pc:sldMkLst>
        <pc:spChg chg="mod">
          <ac:chgData name="Matt Lyle" userId="a96e7d453dd11193" providerId="LiveId" clId="{E167EECF-9C76-439E-BB3F-50DF2562DD36}" dt="2024-12-21T12:06:04.953" v="12385" actId="207"/>
          <ac:spMkLst>
            <pc:docMk/>
            <pc:sldMk cId="1696074294" sldId="519"/>
            <ac:spMk id="3" creationId="{8E98ABD7-F9D1-A95D-41F5-9032AEC4BF53}"/>
          </ac:spMkLst>
        </pc:spChg>
        <pc:spChg chg="mod">
          <ac:chgData name="Matt Lyle" userId="a96e7d453dd11193" providerId="LiveId" clId="{E167EECF-9C76-439E-BB3F-50DF2562DD36}" dt="2024-12-21T12:05:59.790" v="12384" actId="207"/>
          <ac:spMkLst>
            <pc:docMk/>
            <pc:sldMk cId="1696074294" sldId="519"/>
            <ac:spMk id="10" creationId="{E2B616DD-9093-34DE-D7A3-627EB766146A}"/>
          </ac:spMkLst>
        </pc:spChg>
      </pc:sldChg>
      <pc:sldChg chg="modSp add mod ord modNotes">
        <pc:chgData name="Matt Lyle" userId="a96e7d453dd11193" providerId="LiveId" clId="{E167EECF-9C76-439E-BB3F-50DF2562DD36}" dt="2024-12-21T12:56:06.339" v="12639" actId="1076"/>
        <pc:sldMkLst>
          <pc:docMk/>
          <pc:sldMk cId="3658304448" sldId="520"/>
        </pc:sldMkLst>
        <pc:spChg chg="mod">
          <ac:chgData name="Matt Lyle" userId="a96e7d453dd11193" providerId="LiveId" clId="{E167EECF-9C76-439E-BB3F-50DF2562DD36}" dt="2024-12-21T12:34:04.967" v="12529" actId="207"/>
          <ac:spMkLst>
            <pc:docMk/>
            <pc:sldMk cId="3658304448" sldId="520"/>
            <ac:spMk id="2" creationId="{33E3E6CB-5674-65D6-9A61-352C63387EEB}"/>
          </ac:spMkLst>
        </pc:spChg>
        <pc:spChg chg="mod">
          <ac:chgData name="Matt Lyle" userId="a96e7d453dd11193" providerId="LiveId" clId="{E167EECF-9C76-439E-BB3F-50DF2562DD36}" dt="2024-12-21T12:11:00.485" v="12455"/>
          <ac:spMkLst>
            <pc:docMk/>
            <pc:sldMk cId="3658304448" sldId="520"/>
            <ac:spMk id="5" creationId="{DB579CB7-75F9-6FE6-3258-94524F435334}"/>
          </ac:spMkLst>
        </pc:spChg>
      </pc:sldChg>
      <pc:sldChg chg="addSp delSp modSp add mod ord delAnim modNotes modNotesTx">
        <pc:chgData name="Matt Lyle" userId="a96e7d453dd11193" providerId="LiveId" clId="{E167EECF-9C76-439E-BB3F-50DF2562DD36}" dt="2024-12-21T12:56:24.631" v="12644" actId="14100"/>
        <pc:sldMkLst>
          <pc:docMk/>
          <pc:sldMk cId="85905941" sldId="521"/>
        </pc:sldMkLst>
        <pc:spChg chg="del">
          <ac:chgData name="Matt Lyle" userId="a96e7d453dd11193" providerId="LiveId" clId="{E167EECF-9C76-439E-BB3F-50DF2562DD36}" dt="2024-12-21T12:17:49.004" v="12462" actId="478"/>
          <ac:spMkLst>
            <pc:docMk/>
            <pc:sldMk cId="85905941" sldId="521"/>
            <ac:spMk id="2" creationId="{8B40594F-9ABC-2E11-47B4-AB23CAD291E3}"/>
          </ac:spMkLst>
        </pc:spChg>
        <pc:spChg chg="del">
          <ac:chgData name="Matt Lyle" userId="a96e7d453dd11193" providerId="LiveId" clId="{E167EECF-9C76-439E-BB3F-50DF2562DD36}" dt="2024-12-21T12:17:45.948" v="12461" actId="478"/>
          <ac:spMkLst>
            <pc:docMk/>
            <pc:sldMk cId="85905941" sldId="521"/>
            <ac:spMk id="5" creationId="{43848AB5-E3A8-C8BC-7EEE-BF7AD14F7C7A}"/>
          </ac:spMkLst>
        </pc:spChg>
        <pc:spChg chg="add mod">
          <ac:chgData name="Matt Lyle" userId="a96e7d453dd11193" providerId="LiveId" clId="{E167EECF-9C76-439E-BB3F-50DF2562DD36}" dt="2024-12-21T12:31:36.445" v="12484"/>
          <ac:spMkLst>
            <pc:docMk/>
            <pc:sldMk cId="85905941" sldId="521"/>
            <ac:spMk id="6" creationId="{01890B26-6FAA-FEFF-67C5-E75EEDD65188}"/>
          </ac:spMkLst>
        </pc:spChg>
        <pc:spChg chg="add mod">
          <ac:chgData name="Matt Lyle" userId="a96e7d453dd11193" providerId="LiveId" clId="{E167EECF-9C76-439E-BB3F-50DF2562DD36}" dt="2024-12-21T12:31:51.772" v="12496" actId="20577"/>
          <ac:spMkLst>
            <pc:docMk/>
            <pc:sldMk cId="85905941" sldId="521"/>
            <ac:spMk id="7" creationId="{FB4AE617-698E-0150-CC1C-2AD08DA8EF1C}"/>
          </ac:spMkLst>
        </pc:spChg>
        <pc:spChg chg="add mod">
          <ac:chgData name="Matt Lyle" userId="a96e7d453dd11193" providerId="LiveId" clId="{E167EECF-9C76-439E-BB3F-50DF2562DD36}" dt="2024-12-21T12:32:14.083" v="12524" actId="20577"/>
          <ac:spMkLst>
            <pc:docMk/>
            <pc:sldMk cId="85905941" sldId="521"/>
            <ac:spMk id="8" creationId="{032A4FCB-659E-7685-3EB0-BC8C15DF2E7E}"/>
          </ac:spMkLst>
        </pc:spChg>
        <pc:picChg chg="add mod">
          <ac:chgData name="Matt Lyle" userId="a96e7d453dd11193" providerId="LiveId" clId="{E167EECF-9C76-439E-BB3F-50DF2562DD36}" dt="2024-12-21T12:31:48.255" v="12487" actId="14100"/>
          <ac:picMkLst>
            <pc:docMk/>
            <pc:sldMk cId="85905941" sldId="521"/>
            <ac:picMk id="4" creationId="{FD04488D-30D4-9717-8B53-AC25DCDFBAD8}"/>
          </ac:picMkLst>
        </pc:picChg>
      </pc:sldChg>
      <pc:sldChg chg="new del">
        <pc:chgData name="Matt Lyle" userId="a96e7d453dd11193" providerId="LiveId" clId="{E167EECF-9C76-439E-BB3F-50DF2562DD36}" dt="2024-12-21T12:17:30.329" v="12457" actId="680"/>
        <pc:sldMkLst>
          <pc:docMk/>
          <pc:sldMk cId="2584183028" sldId="521"/>
        </pc:sldMkLst>
      </pc:sldChg>
      <pc:sldMasterChg chg="addSldLayout modSldLayout">
        <pc:chgData name="Matt Lyle" userId="a96e7d453dd11193" providerId="LiveId" clId="{E167EECF-9C76-439E-BB3F-50DF2562DD36}" dt="2024-12-21T08:08:05.906" v="10593" actId="14100"/>
        <pc:sldMasterMkLst>
          <pc:docMk/>
          <pc:sldMasterMk cId="3250923824" sldId="2147483648"/>
        </pc:sldMasterMkLst>
        <pc:sldLayoutChg chg="modTransition">
          <pc:chgData name="Matt Lyle" userId="a96e7d453dd11193" providerId="LiveId" clId="{E167EECF-9C76-439E-BB3F-50DF2562DD36}" dt="2024-12-19T02:17:23.622" v="1161"/>
          <pc:sldLayoutMkLst>
            <pc:docMk/>
            <pc:sldMasterMk cId="3250923824" sldId="2147483648"/>
            <pc:sldLayoutMk cId="2636742835" sldId="2147483649"/>
          </pc:sldLayoutMkLst>
        </pc:sldLayoutChg>
        <pc:sldLayoutChg chg="modTransition">
          <pc:chgData name="Matt Lyle" userId="a96e7d453dd11193" providerId="LiveId" clId="{E167EECF-9C76-439E-BB3F-50DF2562DD36}" dt="2024-12-19T02:17:23.622" v="1161"/>
          <pc:sldLayoutMkLst>
            <pc:docMk/>
            <pc:sldMasterMk cId="3250923824" sldId="2147483648"/>
            <pc:sldLayoutMk cId="833205257" sldId="2147483650"/>
          </pc:sldLayoutMkLst>
        </pc:sldLayoutChg>
        <pc:sldLayoutChg chg="modTransition">
          <pc:chgData name="Matt Lyle" userId="a96e7d453dd11193" providerId="LiveId" clId="{E167EECF-9C76-439E-BB3F-50DF2562DD36}" dt="2024-12-19T02:17:23.622" v="1161"/>
          <pc:sldLayoutMkLst>
            <pc:docMk/>
            <pc:sldMasterMk cId="3250923824" sldId="2147483648"/>
            <pc:sldLayoutMk cId="2920326165" sldId="2147483652"/>
          </pc:sldLayoutMkLst>
        </pc:sldLayoutChg>
        <pc:sldLayoutChg chg="modTransition">
          <pc:chgData name="Matt Lyle" userId="a96e7d453dd11193" providerId="LiveId" clId="{E167EECF-9C76-439E-BB3F-50DF2562DD36}" dt="2024-12-19T02:17:23.622" v="1161"/>
          <pc:sldLayoutMkLst>
            <pc:docMk/>
            <pc:sldMasterMk cId="3250923824" sldId="2147483648"/>
            <pc:sldLayoutMk cId="1387626998" sldId="2147483653"/>
          </pc:sldLayoutMkLst>
        </pc:sldLayoutChg>
        <pc:sldLayoutChg chg="modTransition">
          <pc:chgData name="Matt Lyle" userId="a96e7d453dd11193" providerId="LiveId" clId="{E167EECF-9C76-439E-BB3F-50DF2562DD36}" dt="2024-12-19T02:17:23.622" v="1161"/>
          <pc:sldLayoutMkLst>
            <pc:docMk/>
            <pc:sldMasterMk cId="3250923824" sldId="2147483648"/>
            <pc:sldLayoutMk cId="2427169138" sldId="2147483671"/>
          </pc:sldLayoutMkLst>
        </pc:sldLayoutChg>
        <pc:sldLayoutChg chg="modTransition">
          <pc:chgData name="Matt Lyle" userId="a96e7d453dd11193" providerId="LiveId" clId="{E167EECF-9C76-439E-BB3F-50DF2562DD36}" dt="2024-12-19T02:17:23.622" v="1161"/>
          <pc:sldLayoutMkLst>
            <pc:docMk/>
            <pc:sldMasterMk cId="3250923824" sldId="2147483648"/>
            <pc:sldLayoutMk cId="3903389696" sldId="2147483672"/>
          </pc:sldLayoutMkLst>
        </pc:sldLayoutChg>
        <pc:sldLayoutChg chg="addSp modSp mod modTransition">
          <pc:chgData name="Matt Lyle" userId="a96e7d453dd11193" providerId="LiveId" clId="{E167EECF-9C76-439E-BB3F-50DF2562DD36}" dt="2024-12-19T02:17:23.622" v="1161"/>
          <pc:sldLayoutMkLst>
            <pc:docMk/>
            <pc:sldMasterMk cId="3250923824" sldId="2147483648"/>
            <pc:sldLayoutMk cId="2405070615" sldId="2147483673"/>
          </pc:sldLayoutMkLst>
          <pc:picChg chg="add mod modCrop">
            <ac:chgData name="Matt Lyle" userId="a96e7d453dd11193" providerId="LiveId" clId="{E167EECF-9C76-439E-BB3F-50DF2562DD36}" dt="2024-12-19T02:00:34.968" v="695" actId="732"/>
            <ac:picMkLst>
              <pc:docMk/>
              <pc:sldMasterMk cId="3250923824" sldId="2147483648"/>
              <pc:sldLayoutMk cId="2405070615" sldId="2147483673"/>
              <ac:picMk id="2" creationId="{5111AC1F-5A2D-7540-6101-0F110A266C81}"/>
            </ac:picMkLst>
          </pc:picChg>
          <pc:picChg chg="mod modCrop">
            <ac:chgData name="Matt Lyle" userId="a96e7d453dd11193" providerId="LiveId" clId="{E167EECF-9C76-439E-BB3F-50DF2562DD36}" dt="2024-12-19T02:00:22.736" v="693" actId="732"/>
            <ac:picMkLst>
              <pc:docMk/>
              <pc:sldMasterMk cId="3250923824" sldId="2147483648"/>
              <pc:sldLayoutMk cId="2405070615" sldId="2147483673"/>
              <ac:picMk id="3" creationId="{02B4C78C-EB2D-D84B-9D27-983CC797C678}"/>
            </ac:picMkLst>
          </pc:picChg>
        </pc:sldLayoutChg>
        <pc:sldLayoutChg chg="add mod modTransition">
          <pc:chgData name="Matt Lyle" userId="a96e7d453dd11193" providerId="LiveId" clId="{E167EECF-9C76-439E-BB3F-50DF2562DD36}" dt="2024-12-19T02:17:23.622" v="1161"/>
          <pc:sldLayoutMkLst>
            <pc:docMk/>
            <pc:sldMasterMk cId="3250923824" sldId="2147483648"/>
            <pc:sldLayoutMk cId="417370465" sldId="2147483674"/>
          </pc:sldLayoutMkLst>
        </pc:sldLayoutChg>
        <pc:sldLayoutChg chg="addSp modSp mod">
          <pc:chgData name="Matt Lyle" userId="a96e7d453dd11193" providerId="LiveId" clId="{E167EECF-9C76-439E-BB3F-50DF2562DD36}" dt="2024-12-19T10:29:28.622" v="1280" actId="1076"/>
          <pc:sldLayoutMkLst>
            <pc:docMk/>
            <pc:sldMasterMk cId="3250923824" sldId="2147483648"/>
            <pc:sldLayoutMk cId="3570578589" sldId="2147483675"/>
          </pc:sldLayoutMkLst>
          <pc:spChg chg="add mod">
            <ac:chgData name="Matt Lyle" userId="a96e7d453dd11193" providerId="LiveId" clId="{E167EECF-9C76-439E-BB3F-50DF2562DD36}" dt="2024-12-19T10:29:28.622" v="1280" actId="1076"/>
            <ac:spMkLst>
              <pc:docMk/>
              <pc:sldMasterMk cId="3250923824" sldId="2147483648"/>
              <pc:sldLayoutMk cId="3570578589" sldId="2147483675"/>
              <ac:spMk id="4" creationId="{DDEBAD31-0150-0524-1A0E-36EE6AC6D11A}"/>
            </ac:spMkLst>
          </pc:spChg>
        </pc:sldLayoutChg>
        <pc:sldLayoutChg chg="modSp mod setBg">
          <pc:chgData name="Matt Lyle" userId="a96e7d453dd11193" providerId="LiveId" clId="{E167EECF-9C76-439E-BB3F-50DF2562DD36}" dt="2024-12-21T04:34:09.869" v="9142" actId="14100"/>
          <pc:sldLayoutMkLst>
            <pc:docMk/>
            <pc:sldMasterMk cId="3250923824" sldId="2147483648"/>
            <pc:sldLayoutMk cId="698137181" sldId="2147483676"/>
          </pc:sldLayoutMkLst>
          <pc:picChg chg="mod">
            <ac:chgData name="Matt Lyle" userId="a96e7d453dd11193" providerId="LiveId" clId="{E167EECF-9C76-439E-BB3F-50DF2562DD36}" dt="2024-12-21T04:34:09.869" v="9142" actId="14100"/>
            <ac:picMkLst>
              <pc:docMk/>
              <pc:sldMasterMk cId="3250923824" sldId="2147483648"/>
              <pc:sldLayoutMk cId="698137181" sldId="2147483676"/>
              <ac:picMk id="2" creationId="{5111AC1F-5A2D-7540-6101-0F110A266C81}"/>
            </ac:picMkLst>
          </pc:picChg>
          <pc:picChg chg="mod">
            <ac:chgData name="Matt Lyle" userId="a96e7d453dd11193" providerId="LiveId" clId="{E167EECF-9C76-439E-BB3F-50DF2562DD36}" dt="2024-12-21T04:34:09.869" v="9142" actId="14100"/>
            <ac:picMkLst>
              <pc:docMk/>
              <pc:sldMasterMk cId="3250923824" sldId="2147483648"/>
              <pc:sldLayoutMk cId="698137181" sldId="2147483676"/>
              <ac:picMk id="3" creationId="{02B4C78C-EB2D-D84B-9D27-983CC797C678}"/>
            </ac:picMkLst>
          </pc:picChg>
        </pc:sldLayoutChg>
        <pc:sldLayoutChg chg="addSp delSp modSp mod setBg">
          <pc:chgData name="Matt Lyle" userId="a96e7d453dd11193" providerId="LiveId" clId="{E167EECF-9C76-439E-BB3F-50DF2562DD36}" dt="2024-12-21T08:08:05.906" v="10593" actId="14100"/>
          <pc:sldLayoutMkLst>
            <pc:docMk/>
            <pc:sldMasterMk cId="3250923824" sldId="2147483648"/>
            <pc:sldLayoutMk cId="1919421053" sldId="2147483677"/>
          </pc:sldLayoutMkLst>
          <pc:spChg chg="add del mod">
            <ac:chgData name="Matt Lyle" userId="a96e7d453dd11193" providerId="LiveId" clId="{E167EECF-9C76-439E-BB3F-50DF2562DD36}" dt="2024-12-21T08:08:04.733" v="10591" actId="478"/>
            <ac:spMkLst>
              <pc:docMk/>
              <pc:sldMasterMk cId="3250923824" sldId="2147483648"/>
              <pc:sldLayoutMk cId="1919421053" sldId="2147483677"/>
              <ac:spMk id="4" creationId="{C62F665D-0EA8-BE97-0E74-E6FBBD6DDFC3}"/>
            </ac:spMkLst>
          </pc:spChg>
          <pc:picChg chg="mod">
            <ac:chgData name="Matt Lyle" userId="a96e7d453dd11193" providerId="LiveId" clId="{E167EECF-9C76-439E-BB3F-50DF2562DD36}" dt="2024-12-21T08:08:05.906" v="10593" actId="14100"/>
            <ac:picMkLst>
              <pc:docMk/>
              <pc:sldMasterMk cId="3250923824" sldId="2147483648"/>
              <pc:sldLayoutMk cId="1919421053" sldId="2147483677"/>
              <ac:picMk id="2" creationId="{5111AC1F-5A2D-7540-6101-0F110A266C81}"/>
            </ac:picMkLst>
          </pc:picChg>
          <pc:picChg chg="mod">
            <ac:chgData name="Matt Lyle" userId="a96e7d453dd11193" providerId="LiveId" clId="{E167EECF-9C76-439E-BB3F-50DF2562DD36}" dt="2024-12-21T08:08:05.906" v="10593" actId="14100"/>
            <ac:picMkLst>
              <pc:docMk/>
              <pc:sldMasterMk cId="3250923824" sldId="2147483648"/>
              <pc:sldLayoutMk cId="1919421053" sldId="2147483677"/>
              <ac:picMk id="3" creationId="{02B4C78C-EB2D-D84B-9D27-983CC797C678}"/>
            </ac:picMkLst>
          </pc:picChg>
        </pc:sldLayoutChg>
      </pc:sldMasterChg>
      <pc:sldMasterChg chg="del delSldLayout">
        <pc:chgData name="Matt Lyle" userId="a96e7d453dd11193" providerId="LiveId" clId="{E167EECF-9C76-439E-BB3F-50DF2562DD36}" dt="2024-12-21T04:07:05.261" v="8521" actId="47"/>
        <pc:sldMasterMkLst>
          <pc:docMk/>
          <pc:sldMasterMk cId="2778477077" sldId="2147483676"/>
        </pc:sldMasterMkLst>
        <pc:sldLayoutChg chg="del">
          <pc:chgData name="Matt Lyle" userId="a96e7d453dd11193" providerId="LiveId" clId="{E167EECF-9C76-439E-BB3F-50DF2562DD36}" dt="2024-12-21T04:07:05.261" v="8521" actId="47"/>
          <pc:sldLayoutMkLst>
            <pc:docMk/>
            <pc:sldMasterMk cId="2778477077" sldId="2147483676"/>
            <pc:sldLayoutMk cId="317064403" sldId="2147483677"/>
          </pc:sldLayoutMkLst>
        </pc:sldLayoutChg>
        <pc:sldLayoutChg chg="del">
          <pc:chgData name="Matt Lyle" userId="a96e7d453dd11193" providerId="LiveId" clId="{E167EECF-9C76-439E-BB3F-50DF2562DD36}" dt="2024-12-21T04:07:05.261" v="8521" actId="47"/>
          <pc:sldLayoutMkLst>
            <pc:docMk/>
            <pc:sldMasterMk cId="2778477077" sldId="2147483676"/>
            <pc:sldLayoutMk cId="1211896644" sldId="2147483678"/>
          </pc:sldLayoutMkLst>
        </pc:sldLayoutChg>
        <pc:sldLayoutChg chg="del">
          <pc:chgData name="Matt Lyle" userId="a96e7d453dd11193" providerId="LiveId" clId="{E167EECF-9C76-439E-BB3F-50DF2562DD36}" dt="2024-12-21T04:07:05.261" v="8521" actId="47"/>
          <pc:sldLayoutMkLst>
            <pc:docMk/>
            <pc:sldMasterMk cId="2778477077" sldId="2147483676"/>
            <pc:sldLayoutMk cId="2154571470" sldId="2147483679"/>
          </pc:sldLayoutMkLst>
        </pc:sldLayoutChg>
        <pc:sldLayoutChg chg="del">
          <pc:chgData name="Matt Lyle" userId="a96e7d453dd11193" providerId="LiveId" clId="{E167EECF-9C76-439E-BB3F-50DF2562DD36}" dt="2024-12-21T04:07:05.261" v="8521" actId="47"/>
          <pc:sldLayoutMkLst>
            <pc:docMk/>
            <pc:sldMasterMk cId="2778477077" sldId="2147483676"/>
            <pc:sldLayoutMk cId="1157113985" sldId="2147483680"/>
          </pc:sldLayoutMkLst>
        </pc:sldLayoutChg>
        <pc:sldLayoutChg chg="del">
          <pc:chgData name="Matt Lyle" userId="a96e7d453dd11193" providerId="LiveId" clId="{E167EECF-9C76-439E-BB3F-50DF2562DD36}" dt="2024-12-21T04:07:05.261" v="8521" actId="47"/>
          <pc:sldLayoutMkLst>
            <pc:docMk/>
            <pc:sldMasterMk cId="2778477077" sldId="2147483676"/>
            <pc:sldLayoutMk cId="839705270" sldId="2147483681"/>
          </pc:sldLayoutMkLst>
        </pc:sldLayoutChg>
        <pc:sldLayoutChg chg="del">
          <pc:chgData name="Matt Lyle" userId="a96e7d453dd11193" providerId="LiveId" clId="{E167EECF-9C76-439E-BB3F-50DF2562DD36}" dt="2024-12-21T04:07:05.261" v="8521" actId="47"/>
          <pc:sldLayoutMkLst>
            <pc:docMk/>
            <pc:sldMasterMk cId="2778477077" sldId="2147483676"/>
            <pc:sldLayoutMk cId="3164936880" sldId="2147483682"/>
          </pc:sldLayoutMkLst>
        </pc:sldLayoutChg>
        <pc:sldLayoutChg chg="del">
          <pc:chgData name="Matt Lyle" userId="a96e7d453dd11193" providerId="LiveId" clId="{E167EECF-9C76-439E-BB3F-50DF2562DD36}" dt="2024-12-21T04:07:05.261" v="8521" actId="47"/>
          <pc:sldLayoutMkLst>
            <pc:docMk/>
            <pc:sldMasterMk cId="2778477077" sldId="2147483676"/>
            <pc:sldLayoutMk cId="3374809141" sldId="2147483683"/>
          </pc:sldLayoutMkLst>
        </pc:sldLayoutChg>
        <pc:sldLayoutChg chg="del">
          <pc:chgData name="Matt Lyle" userId="a96e7d453dd11193" providerId="LiveId" clId="{E167EECF-9C76-439E-BB3F-50DF2562DD36}" dt="2024-12-21T04:07:05.261" v="8521" actId="47"/>
          <pc:sldLayoutMkLst>
            <pc:docMk/>
            <pc:sldMasterMk cId="2778477077" sldId="2147483676"/>
            <pc:sldLayoutMk cId="3414943075" sldId="2147483684"/>
          </pc:sldLayoutMkLst>
        </pc:sldLayoutChg>
        <pc:sldLayoutChg chg="del">
          <pc:chgData name="Matt Lyle" userId="a96e7d453dd11193" providerId="LiveId" clId="{E167EECF-9C76-439E-BB3F-50DF2562DD36}" dt="2024-12-21T04:07:05.261" v="8521" actId="47"/>
          <pc:sldLayoutMkLst>
            <pc:docMk/>
            <pc:sldMasterMk cId="2778477077" sldId="2147483676"/>
            <pc:sldLayoutMk cId="1629320396" sldId="2147483685"/>
          </pc:sldLayoutMkLst>
        </pc:sldLayoutChg>
        <pc:sldLayoutChg chg="del">
          <pc:chgData name="Matt Lyle" userId="a96e7d453dd11193" providerId="LiveId" clId="{E167EECF-9C76-439E-BB3F-50DF2562DD36}" dt="2024-12-21T04:07:05.261" v="8521" actId="47"/>
          <pc:sldLayoutMkLst>
            <pc:docMk/>
            <pc:sldMasterMk cId="2778477077" sldId="2147483676"/>
            <pc:sldLayoutMk cId="475207908" sldId="2147483686"/>
          </pc:sldLayoutMkLst>
        </pc:sldLayoutChg>
        <pc:sldLayoutChg chg="del">
          <pc:chgData name="Matt Lyle" userId="a96e7d453dd11193" providerId="LiveId" clId="{E167EECF-9C76-439E-BB3F-50DF2562DD36}" dt="2024-12-21T04:07:05.261" v="8521" actId="47"/>
          <pc:sldLayoutMkLst>
            <pc:docMk/>
            <pc:sldMasterMk cId="2778477077" sldId="2147483676"/>
            <pc:sldLayoutMk cId="2564856730"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6700" y="228600"/>
            <a:ext cx="1490133" cy="838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6700" y="1168400"/>
            <a:ext cx="6375400" cy="79756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10695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68463" cy="939800"/>
          </a:xfrm>
        </p:spPr>
      </p:sp>
      <p:sp>
        <p:nvSpPr>
          <p:cNvPr id="3" name="Notes Placeholder 2"/>
          <p:cNvSpPr>
            <a:spLocks noGrp="1"/>
          </p:cNvSpPr>
          <p:nvPr>
            <p:ph type="body" idx="1"/>
          </p:nvPr>
        </p:nvSpPr>
        <p:spPr/>
        <p:txBody>
          <a:bodyPr/>
          <a:lstStyle/>
          <a:p>
            <a:r>
              <a:rPr lang="en-US" sz="1000" dirty="0" err="1"/>
              <a:t>DALL·E</a:t>
            </a:r>
            <a:r>
              <a:rPr lang="en-US" sz="1000" dirty="0"/>
              <a:t> 2024-12-19 19.16.26 - A modern and relatable scene in Singapore depicting a young couple sitting together at a table, looking at blueprints and floor plans for their future</a:t>
            </a:r>
          </a:p>
          <a:p>
            <a:endParaRPr lang="en-US" dirty="0"/>
          </a:p>
        </p:txBody>
      </p:sp>
    </p:spTree>
    <p:extLst>
      <p:ext uri="{BB962C8B-B14F-4D97-AF65-F5344CB8AC3E}">
        <p14:creationId xmlns:p14="http://schemas.microsoft.com/office/powerpoint/2010/main" val="281262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r>
              <a:rPr lang="en-US" dirty="0" err="1"/>
              <a:t>DALL·E</a:t>
            </a:r>
            <a:r>
              <a:rPr lang="en-US" dirty="0"/>
              <a:t> 2024-12-19 10.09.11 - An inspirational and serene scene for the theme 'Perfecting Patience'. The image depicts a farmer kneeling in prayer in the middle of a flourishing fi</a:t>
            </a:r>
          </a:p>
        </p:txBody>
      </p:sp>
    </p:spTree>
    <p:extLst>
      <p:ext uri="{BB962C8B-B14F-4D97-AF65-F5344CB8AC3E}">
        <p14:creationId xmlns:p14="http://schemas.microsoft.com/office/powerpoint/2010/main" val="440913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781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6B10B-7796-6698-626D-8E8FF84DA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5CAB5-C734-BC16-8924-F61AAC244D70}"/>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29386B0A-B3A6-B745-AE05-C3DC8D4C07F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63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738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013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902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1567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83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92100"/>
            <a:ext cx="1557338" cy="876300"/>
          </a:xfrm>
        </p:spPr>
      </p:sp>
      <p:sp>
        <p:nvSpPr>
          <p:cNvPr id="3" name="Notes Placeholder 2"/>
          <p:cNvSpPr>
            <a:spLocks noGrp="1"/>
          </p:cNvSpPr>
          <p:nvPr>
            <p:ph type="body" idx="1"/>
          </p:nvPr>
        </p:nvSpPr>
        <p:spPr/>
        <p:txBody>
          <a:bodyPr/>
          <a:lstStyle/>
          <a:p>
            <a:r>
              <a:rPr lang="en-US" dirty="0"/>
              <a:t>https://www.britannica.com/event/Greco-Persian-Wars#/media/1/244117/2029</a:t>
            </a:r>
          </a:p>
          <a:p>
            <a:r>
              <a:rPr lang="en-US" dirty="0"/>
              <a:t>Access Date:  December 20, 2024</a:t>
            </a:r>
          </a:p>
        </p:txBody>
      </p:sp>
    </p:spTree>
    <p:extLst>
      <p:ext uri="{BB962C8B-B14F-4D97-AF65-F5344CB8AC3E}">
        <p14:creationId xmlns:p14="http://schemas.microsoft.com/office/powerpoint/2010/main" val="426430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096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175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277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4739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3164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85887-E151-0A73-47D3-CB26787C0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78C31-262F-18A1-C091-B724CEA3B116}"/>
              </a:ext>
            </a:extLst>
          </p:cNvPr>
          <p:cNvSpPr>
            <a:spLocks noGrp="1" noRot="1" noChangeAspect="1"/>
          </p:cNvSpPr>
          <p:nvPr>
            <p:ph type="sldImg"/>
          </p:nvPr>
        </p:nvSpPr>
        <p:spPr>
          <a:xfrm>
            <a:off x="266700" y="263525"/>
            <a:ext cx="1608138" cy="904875"/>
          </a:xfrm>
        </p:spPr>
      </p:sp>
      <p:sp>
        <p:nvSpPr>
          <p:cNvPr id="3" name="Notes Placeholder 2">
            <a:extLst>
              <a:ext uri="{FF2B5EF4-FFF2-40B4-BE49-F238E27FC236}">
                <a16:creationId xmlns:a16="http://schemas.microsoft.com/office/drawing/2014/main" id="{ED908426-AC85-17BC-7F44-920AEDEF0F0C}"/>
              </a:ext>
            </a:extLst>
          </p:cNvPr>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275284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37F11-B0C4-0ED7-54E9-77C99B819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A9489-2A78-63D9-213D-FBF5726FBA39}"/>
              </a:ext>
            </a:extLst>
          </p:cNvPr>
          <p:cNvSpPr>
            <a:spLocks noGrp="1" noRot="1" noChangeAspect="1"/>
          </p:cNvSpPr>
          <p:nvPr>
            <p:ph type="sldImg"/>
          </p:nvPr>
        </p:nvSpPr>
        <p:spPr>
          <a:xfrm>
            <a:off x="266700" y="317500"/>
            <a:ext cx="1511300" cy="850900"/>
          </a:xfrm>
        </p:spPr>
      </p:sp>
      <p:sp>
        <p:nvSpPr>
          <p:cNvPr id="3" name="Notes Placeholder 2">
            <a:extLst>
              <a:ext uri="{FF2B5EF4-FFF2-40B4-BE49-F238E27FC236}">
                <a16:creationId xmlns:a16="http://schemas.microsoft.com/office/drawing/2014/main" id="{9EDC816E-F2D5-F7FB-68E6-7275F67E67C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038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13B4-CA1C-DCB7-D53D-96FF504AA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3E92C-2A58-D3AB-586B-01F47E964C86}"/>
              </a:ext>
            </a:extLst>
          </p:cNvPr>
          <p:cNvSpPr>
            <a:spLocks noGrp="1" noRot="1" noChangeAspect="1"/>
          </p:cNvSpPr>
          <p:nvPr>
            <p:ph type="sldImg"/>
          </p:nvPr>
        </p:nvSpPr>
        <p:spPr>
          <a:xfrm>
            <a:off x="266700" y="249238"/>
            <a:ext cx="1633538" cy="919162"/>
          </a:xfrm>
        </p:spPr>
      </p:sp>
      <p:sp>
        <p:nvSpPr>
          <p:cNvPr id="3" name="Notes Placeholder 2">
            <a:extLst>
              <a:ext uri="{FF2B5EF4-FFF2-40B4-BE49-F238E27FC236}">
                <a16:creationId xmlns:a16="http://schemas.microsoft.com/office/drawing/2014/main" id="{834449BC-4BFB-C03D-7D1E-402DD219F96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0848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E1642-3A74-3C89-9015-BF001A587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BB612-59B9-3CD6-8C05-A097CABAF9CC}"/>
              </a:ext>
            </a:extLst>
          </p:cNvPr>
          <p:cNvSpPr>
            <a:spLocks noGrp="1" noRot="1" noChangeAspect="1"/>
          </p:cNvSpPr>
          <p:nvPr>
            <p:ph type="sldImg"/>
          </p:nvPr>
        </p:nvSpPr>
        <p:spPr>
          <a:xfrm>
            <a:off x="266700" y="206375"/>
            <a:ext cx="1709738" cy="962025"/>
          </a:xfrm>
        </p:spPr>
      </p:sp>
      <p:sp>
        <p:nvSpPr>
          <p:cNvPr id="3" name="Notes Placeholder 2">
            <a:extLst>
              <a:ext uri="{FF2B5EF4-FFF2-40B4-BE49-F238E27FC236}">
                <a16:creationId xmlns:a16="http://schemas.microsoft.com/office/drawing/2014/main" id="{A713B578-9EEB-6D09-DA08-5A268FE152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7725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CC667-169A-F7A6-03CC-4FC9A02A2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F043D-B981-B850-DE03-6D58874BC66A}"/>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05B60D93-F4E9-1085-B4F7-6D9BDE685F5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6385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B37A0-EAFA-0A2F-9933-A98EE0CA3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5BFDA-2FCF-95EB-E798-641AF907B1BA}"/>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F4549907-C7F0-955D-F641-4E645756033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037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587C5-2FBB-F727-D5BA-C09327877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C4206-53C0-D51D-C112-E4CA92674815}"/>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B4523805-5CD9-9B88-2709-631E974B9A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0224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21A24-B11B-74AD-5021-BA119464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7C6F5-9235-18AC-1123-5946B68B3CFC}"/>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39DF53E3-EA22-E1FA-53AD-B46F93AB4F1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9642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FC8C-5460-4914-EB84-3623027F8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D9E0A-5D4E-AAD9-01ED-DB5B15C45771}"/>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BC6C0B22-9210-2550-7CCF-8BB6813DB9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98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56096-B2DC-44D2-12A1-02123A7E7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BCE98-6303-796A-3C9F-F4EAA71B7511}"/>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1224664E-2568-694B-87A8-BF5D65B797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374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B3F7-5DE1-DE9A-65FA-7F5B5C850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B2B8B-65F1-F562-C59B-30A41B594FE4}"/>
              </a:ext>
            </a:extLst>
          </p:cNvPr>
          <p:cNvSpPr>
            <a:spLocks noGrp="1" noRot="1" noChangeAspect="1"/>
          </p:cNvSpPr>
          <p:nvPr>
            <p:ph type="sldImg"/>
          </p:nvPr>
        </p:nvSpPr>
        <p:spPr>
          <a:xfrm>
            <a:off x="266700" y="269875"/>
            <a:ext cx="1595438" cy="898525"/>
          </a:xfrm>
        </p:spPr>
      </p:sp>
      <p:sp>
        <p:nvSpPr>
          <p:cNvPr id="3" name="Notes Placeholder 2">
            <a:extLst>
              <a:ext uri="{FF2B5EF4-FFF2-40B4-BE49-F238E27FC236}">
                <a16:creationId xmlns:a16="http://schemas.microsoft.com/office/drawing/2014/main" id="{018E4A40-91E0-6F5C-B216-E9ACACB74C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749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FE100-249E-09F3-17A8-C042C986D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6E69E-89CC-F45C-1799-60C1B11DA0EA}"/>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FAB5AEFE-1A80-C9E5-FF97-F8E31B20EE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4535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934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DFA53-4265-4C15-C389-FC7EAC3C3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1064F-D740-BFFD-0982-76868C6CF99D}"/>
              </a:ext>
            </a:extLst>
          </p:cNvPr>
          <p:cNvSpPr>
            <a:spLocks noGrp="1" noRot="1" noChangeAspect="1"/>
          </p:cNvSpPr>
          <p:nvPr>
            <p:ph type="sldImg"/>
          </p:nvPr>
        </p:nvSpPr>
        <p:spPr>
          <a:xfrm>
            <a:off x="266700" y="330200"/>
            <a:ext cx="1670050" cy="939800"/>
          </a:xfrm>
        </p:spPr>
      </p:sp>
      <p:sp>
        <p:nvSpPr>
          <p:cNvPr id="3" name="Notes Placeholder 2">
            <a:extLst>
              <a:ext uri="{FF2B5EF4-FFF2-40B4-BE49-F238E27FC236}">
                <a16:creationId xmlns:a16="http://schemas.microsoft.com/office/drawing/2014/main" id="{9A9763A1-E06C-F36B-CAE2-F7AF35E35D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4833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9B6BC-FA0F-14D0-20D5-606FA2FB9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1A883-5E1E-6288-C059-E5D696487A87}"/>
              </a:ext>
            </a:extLst>
          </p:cNvPr>
          <p:cNvSpPr>
            <a:spLocks noGrp="1" noRot="1" noChangeAspect="1"/>
          </p:cNvSpPr>
          <p:nvPr>
            <p:ph type="sldImg"/>
          </p:nvPr>
        </p:nvSpPr>
        <p:spPr>
          <a:xfrm>
            <a:off x="266700" y="284163"/>
            <a:ext cx="1570038" cy="884237"/>
          </a:xfrm>
        </p:spPr>
      </p:sp>
      <p:sp>
        <p:nvSpPr>
          <p:cNvPr id="3" name="Notes Placeholder 2">
            <a:extLst>
              <a:ext uri="{FF2B5EF4-FFF2-40B4-BE49-F238E27FC236}">
                <a16:creationId xmlns:a16="http://schemas.microsoft.com/office/drawing/2014/main" id="{FFADAE78-1BE1-B790-0A3C-445F01B571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0672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7013"/>
            <a:ext cx="1671638" cy="94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743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5CF6D-14F0-3DA0-FC00-169B2861A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EC3F1-8FD0-6DEF-6849-D5B3A64395FB}"/>
              </a:ext>
            </a:extLst>
          </p:cNvPr>
          <p:cNvSpPr>
            <a:spLocks noGrp="1" noRot="1" noChangeAspect="1"/>
          </p:cNvSpPr>
          <p:nvPr>
            <p:ph type="sldImg"/>
          </p:nvPr>
        </p:nvSpPr>
        <p:spPr>
          <a:xfrm>
            <a:off x="317500" y="203200"/>
            <a:ext cx="2065338" cy="1162050"/>
          </a:xfrm>
        </p:spPr>
      </p:sp>
      <p:sp>
        <p:nvSpPr>
          <p:cNvPr id="3" name="Notes Placeholder 2">
            <a:extLst>
              <a:ext uri="{FF2B5EF4-FFF2-40B4-BE49-F238E27FC236}">
                <a16:creationId xmlns:a16="http://schemas.microsoft.com/office/drawing/2014/main" id="{4F4BC03C-898F-22AF-DFD1-694AA5627FC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186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DADAE-2749-5463-BE4D-3D6CA87A7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F723D-49F7-CC48-E257-6718621874DD}"/>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748302F9-9E21-9936-0A13-52A3FAA2F6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7289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220663"/>
            <a:ext cx="1684338" cy="9477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7321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4842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0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986AB-5F89-9E95-CFC8-FC5AC6446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6A747-78E8-3421-7D76-81510C7252B7}"/>
              </a:ext>
            </a:extLst>
          </p:cNvPr>
          <p:cNvSpPr>
            <a:spLocks noGrp="1" noRot="1" noChangeAspect="1"/>
          </p:cNvSpPr>
          <p:nvPr>
            <p:ph type="sldImg"/>
          </p:nvPr>
        </p:nvSpPr>
        <p:spPr>
          <a:xfrm>
            <a:off x="266700" y="269875"/>
            <a:ext cx="1595438" cy="898525"/>
          </a:xfrm>
        </p:spPr>
      </p:sp>
      <p:sp>
        <p:nvSpPr>
          <p:cNvPr id="3" name="Notes Placeholder 2">
            <a:extLst>
              <a:ext uri="{FF2B5EF4-FFF2-40B4-BE49-F238E27FC236}">
                <a16:creationId xmlns:a16="http://schemas.microsoft.com/office/drawing/2014/main" id="{C70D5AB7-AAEB-36F2-D994-535415D7E6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0606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6DA2D-0F73-ACC9-4D2D-CEAFCDECA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F92B0-EBF2-B6C3-07A0-B320952A3EA2}"/>
              </a:ext>
            </a:extLst>
          </p:cNvPr>
          <p:cNvSpPr>
            <a:spLocks noGrp="1" noRot="1" noChangeAspect="1"/>
          </p:cNvSpPr>
          <p:nvPr>
            <p:ph type="sldImg"/>
          </p:nvPr>
        </p:nvSpPr>
        <p:spPr>
          <a:xfrm>
            <a:off x="215900" y="228600"/>
            <a:ext cx="1670050" cy="939800"/>
          </a:xfrm>
        </p:spPr>
      </p:sp>
      <p:sp>
        <p:nvSpPr>
          <p:cNvPr id="3" name="Notes Placeholder 2">
            <a:extLst>
              <a:ext uri="{FF2B5EF4-FFF2-40B4-BE49-F238E27FC236}">
                <a16:creationId xmlns:a16="http://schemas.microsoft.com/office/drawing/2014/main" id="{EEC04B1B-B0CB-238E-5FB7-324A849374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6861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8DC-4B56-A673-3858-7D441293E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F8BC2-D18A-DD91-3EBD-1C2D18A56D66}"/>
              </a:ext>
            </a:extLst>
          </p:cNvPr>
          <p:cNvSpPr>
            <a:spLocks noGrp="1" noRot="1" noChangeAspect="1"/>
          </p:cNvSpPr>
          <p:nvPr>
            <p:ph type="sldImg"/>
          </p:nvPr>
        </p:nvSpPr>
        <p:spPr>
          <a:xfrm>
            <a:off x="215900" y="228600"/>
            <a:ext cx="1670050" cy="939800"/>
          </a:xfrm>
        </p:spPr>
      </p:sp>
      <p:sp>
        <p:nvSpPr>
          <p:cNvPr id="3" name="Notes Placeholder 2">
            <a:extLst>
              <a:ext uri="{FF2B5EF4-FFF2-40B4-BE49-F238E27FC236}">
                <a16:creationId xmlns:a16="http://schemas.microsoft.com/office/drawing/2014/main" id="{2CF74BED-8EF2-9CAC-03B0-E93345191E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030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DB8A5-947E-B5A4-B016-6F0912A9F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12C8D-ADA5-FE81-5BB7-D57BAB0E1706}"/>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D75380D8-55D7-8D76-9BC2-2529EB80B6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6555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4152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490663" cy="838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3974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2F488-C205-1AAB-4661-C316E3387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B3796-4B7B-BACB-2263-C99C6C1C79E9}"/>
              </a:ext>
            </a:extLst>
          </p:cNvPr>
          <p:cNvSpPr>
            <a:spLocks noGrp="1" noRot="1" noChangeAspect="1"/>
          </p:cNvSpPr>
          <p:nvPr>
            <p:ph type="sldImg"/>
          </p:nvPr>
        </p:nvSpPr>
        <p:spPr>
          <a:xfrm>
            <a:off x="266700" y="228600"/>
            <a:ext cx="1444625" cy="812800"/>
          </a:xfrm>
        </p:spPr>
      </p:sp>
      <p:sp>
        <p:nvSpPr>
          <p:cNvPr id="3" name="Notes Placeholder 2">
            <a:extLst>
              <a:ext uri="{FF2B5EF4-FFF2-40B4-BE49-F238E27FC236}">
                <a16:creationId xmlns:a16="http://schemas.microsoft.com/office/drawing/2014/main" id="{2B555312-0BDA-2768-F25E-D3195B4335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026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11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8620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9C25-B776-D5CD-5843-DE799B603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80BBB-865D-6040-BA28-F10ABA1F68B2}"/>
              </a:ext>
            </a:extLst>
          </p:cNvPr>
          <p:cNvSpPr>
            <a:spLocks noGrp="1" noRot="1" noChangeAspect="1"/>
          </p:cNvSpPr>
          <p:nvPr>
            <p:ph type="sldImg"/>
          </p:nvPr>
        </p:nvSpPr>
        <p:spPr>
          <a:xfrm>
            <a:off x="266700" y="190500"/>
            <a:ext cx="1444625" cy="812800"/>
          </a:xfrm>
        </p:spPr>
      </p:sp>
      <p:sp>
        <p:nvSpPr>
          <p:cNvPr id="3" name="Notes Placeholder 2">
            <a:extLst>
              <a:ext uri="{FF2B5EF4-FFF2-40B4-BE49-F238E27FC236}">
                <a16:creationId xmlns:a16="http://schemas.microsoft.com/office/drawing/2014/main" id="{10147F2E-0471-5650-F635-BCEB2F64A6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4835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DDB5-4338-CF28-5B5B-F4BDB894F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28AE5-CFAF-680D-8FB3-007723A38D3C}"/>
              </a:ext>
            </a:extLst>
          </p:cNvPr>
          <p:cNvSpPr>
            <a:spLocks noGrp="1" noRot="1" noChangeAspect="1"/>
          </p:cNvSpPr>
          <p:nvPr>
            <p:ph type="sldImg"/>
          </p:nvPr>
        </p:nvSpPr>
        <p:spPr>
          <a:xfrm>
            <a:off x="266700" y="215900"/>
            <a:ext cx="1422400" cy="800100"/>
          </a:xfrm>
        </p:spPr>
      </p:sp>
      <p:sp>
        <p:nvSpPr>
          <p:cNvPr id="3" name="Notes Placeholder 2">
            <a:extLst>
              <a:ext uri="{FF2B5EF4-FFF2-40B4-BE49-F238E27FC236}">
                <a16:creationId xmlns:a16="http://schemas.microsoft.com/office/drawing/2014/main" id="{B2DE3F50-2CCB-3E01-FCB2-1A3C6EBA92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160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511300" cy="850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1829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41300"/>
            <a:ext cx="1444625" cy="812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3851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59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79D3-EF51-D2E6-3019-33B66F461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C69CE-C506-6621-0EB4-8E6B54AD2B5E}"/>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952A32F1-8D50-0304-BDBF-6DC3D2B20F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09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27013"/>
            <a:ext cx="1671638" cy="94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195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228600"/>
            <a:ext cx="1670050" cy="9398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30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BD90-A684-E3E0-A992-7FBD6F5C9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11A4E-9F39-D874-0FB0-0BE7DE08A3B9}"/>
              </a:ext>
            </a:extLst>
          </p:cNvPr>
          <p:cNvSpPr>
            <a:spLocks noGrp="1" noRot="1" noChangeAspect="1"/>
          </p:cNvSpPr>
          <p:nvPr>
            <p:ph type="sldImg"/>
          </p:nvPr>
        </p:nvSpPr>
        <p:spPr>
          <a:xfrm>
            <a:off x="266700" y="228600"/>
            <a:ext cx="1670050" cy="939800"/>
          </a:xfrm>
        </p:spPr>
      </p:sp>
      <p:sp>
        <p:nvSpPr>
          <p:cNvPr id="3" name="Notes Placeholder 2">
            <a:extLst>
              <a:ext uri="{FF2B5EF4-FFF2-40B4-BE49-F238E27FC236}">
                <a16:creationId xmlns:a16="http://schemas.microsoft.com/office/drawing/2014/main" id="{EE3EB8DE-0757-BB47-1D95-6CE980EAD15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19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E0DB-4535-2ED6-70A4-EBB913D0BEF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69046-2008-97BF-FD1E-888D877FF6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674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FBFB-B79F-DC5D-02C0-48C7E481CF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6312370-145B-81DE-F250-DB828F6061A7}"/>
              </a:ext>
            </a:extLst>
          </p:cNvPr>
          <p:cNvSpPr>
            <a:spLocks noGrp="1"/>
          </p:cNvSpPr>
          <p:nvPr>
            <p:ph idx="1"/>
          </p:nvPr>
        </p:nvSpPr>
        <p:spPr>
          <a:xfrm>
            <a:off x="838200" y="1825625"/>
            <a:ext cx="10515600" cy="4351338"/>
          </a:xfrm>
          <a:prstGeom prst="rect">
            <a:avLst/>
          </a:prstGeom>
        </p:spPr>
        <p:txBody>
          <a:bodyPr/>
          <a:lstStyle>
            <a:lvl1pPr>
              <a:defRPr sz="36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2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2374-D5EF-7AAE-41B8-F3ECF206C0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29203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4C78C-EB2D-D84B-9D27-983CC797C678}"/>
              </a:ext>
            </a:extLst>
          </p:cNvPr>
          <p:cNvPicPr>
            <a:picLocks noChangeAspect="1"/>
          </p:cNvPicPr>
          <p:nvPr userDrawn="1"/>
        </p:nvPicPr>
        <p:blipFill>
          <a:blip r:embed="rId2" cstate="email">
            <a:extLst>
              <a:ext uri="{28A0092B-C50C-407E-A947-70E740481C1C}">
                <a14:useLocalDpi xmlns:a14="http://schemas.microsoft.com/office/drawing/2010/main"/>
              </a:ext>
            </a:extLst>
          </a:blip>
          <a:srcRect b="22393"/>
          <a:stretch/>
        </p:blipFill>
        <p:spPr>
          <a:xfrm>
            <a:off x="0" y="0"/>
            <a:ext cx="12186591" cy="5322277"/>
          </a:xfrm>
          <a:prstGeom prst="rect">
            <a:avLst/>
          </a:prstGeom>
        </p:spPr>
      </p:pic>
      <p:pic>
        <p:nvPicPr>
          <p:cNvPr id="2" name="Picture 1">
            <a:extLst>
              <a:ext uri="{FF2B5EF4-FFF2-40B4-BE49-F238E27FC236}">
                <a16:creationId xmlns:a16="http://schemas.microsoft.com/office/drawing/2014/main" id="{5111AC1F-5A2D-7540-6101-0F110A266C81}"/>
              </a:ext>
            </a:extLst>
          </p:cNvPr>
          <p:cNvPicPr>
            <a:picLocks noChangeAspect="1"/>
          </p:cNvPicPr>
          <p:nvPr userDrawn="1"/>
        </p:nvPicPr>
        <p:blipFill>
          <a:blip r:embed="rId2" cstate="email">
            <a:extLst>
              <a:ext uri="{28A0092B-C50C-407E-A947-70E740481C1C}">
                <a14:useLocalDpi xmlns:a14="http://schemas.microsoft.com/office/drawing/2010/main"/>
              </a:ext>
            </a:extLst>
          </a:blip>
          <a:srcRect b="77607"/>
          <a:stretch/>
        </p:blipFill>
        <p:spPr>
          <a:xfrm>
            <a:off x="5409" y="5322277"/>
            <a:ext cx="12186591" cy="1535723"/>
          </a:xfrm>
          <a:prstGeom prst="rect">
            <a:avLst/>
          </a:prstGeom>
        </p:spPr>
      </p:pic>
    </p:spTree>
    <p:extLst>
      <p:ext uri="{BB962C8B-B14F-4D97-AF65-F5344CB8AC3E}">
        <p14:creationId xmlns:p14="http://schemas.microsoft.com/office/powerpoint/2010/main" val="240507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FFCC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4C78C-EB2D-D84B-9D27-983CC797C678}"/>
              </a:ext>
            </a:extLst>
          </p:cNvPr>
          <p:cNvPicPr>
            <a:picLocks noChangeAspect="1"/>
          </p:cNvPicPr>
          <p:nvPr userDrawn="1"/>
        </p:nvPicPr>
        <p:blipFill>
          <a:blip r:embed="rId2" cstate="email">
            <a:clrChange>
              <a:clrFrom>
                <a:srgbClr val="FCF3E2"/>
              </a:clrFrom>
              <a:clrTo>
                <a:srgbClr val="FCF3E2">
                  <a:alpha val="0"/>
                </a:srgbClr>
              </a:clrTo>
            </a:clrChange>
            <a:extLst>
              <a:ext uri="{28A0092B-C50C-407E-A947-70E740481C1C}">
                <a14:useLocalDpi xmlns:a14="http://schemas.microsoft.com/office/drawing/2010/main"/>
              </a:ext>
            </a:extLst>
          </a:blip>
          <a:srcRect b="22393"/>
          <a:stretch/>
        </p:blipFill>
        <p:spPr>
          <a:xfrm>
            <a:off x="0" y="0"/>
            <a:ext cx="12186591" cy="5322277"/>
          </a:xfrm>
          <a:prstGeom prst="rect">
            <a:avLst/>
          </a:prstGeom>
        </p:spPr>
      </p:pic>
      <p:pic>
        <p:nvPicPr>
          <p:cNvPr id="2" name="Picture 1">
            <a:extLst>
              <a:ext uri="{FF2B5EF4-FFF2-40B4-BE49-F238E27FC236}">
                <a16:creationId xmlns:a16="http://schemas.microsoft.com/office/drawing/2014/main" id="{5111AC1F-5A2D-7540-6101-0F110A266C81}"/>
              </a:ext>
            </a:extLst>
          </p:cNvPr>
          <p:cNvPicPr>
            <a:picLocks noChangeAspect="1"/>
          </p:cNvPicPr>
          <p:nvPr userDrawn="1"/>
        </p:nvPicPr>
        <p:blipFill>
          <a:blip r:embed="rId2" cstate="email">
            <a:clrChange>
              <a:clrFrom>
                <a:srgbClr val="FDF4E3"/>
              </a:clrFrom>
              <a:clrTo>
                <a:srgbClr val="FDF4E3">
                  <a:alpha val="0"/>
                </a:srgbClr>
              </a:clrTo>
            </a:clrChange>
            <a:extLst>
              <a:ext uri="{28A0092B-C50C-407E-A947-70E740481C1C}">
                <a14:useLocalDpi xmlns:a14="http://schemas.microsoft.com/office/drawing/2010/main"/>
              </a:ext>
            </a:extLst>
          </a:blip>
          <a:srcRect b="77607"/>
          <a:stretch/>
        </p:blipFill>
        <p:spPr>
          <a:xfrm>
            <a:off x="5409" y="5322277"/>
            <a:ext cx="12186591" cy="1535723"/>
          </a:xfrm>
          <a:prstGeom prst="rect">
            <a:avLst/>
          </a:prstGeom>
        </p:spPr>
      </p:pic>
    </p:spTree>
    <p:extLst>
      <p:ext uri="{BB962C8B-B14F-4D97-AF65-F5344CB8AC3E}">
        <p14:creationId xmlns:p14="http://schemas.microsoft.com/office/powerpoint/2010/main" val="6981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4C78C-EB2D-D84B-9D27-983CC797C678}"/>
              </a:ext>
            </a:extLst>
          </p:cNvPr>
          <p:cNvPicPr>
            <a:picLocks noChangeAspect="1"/>
          </p:cNvPicPr>
          <p:nvPr userDrawn="1"/>
        </p:nvPicPr>
        <p:blipFill>
          <a:blip r:embed="rId2" cstate="email">
            <a:extLst>
              <a:ext uri="{28A0092B-C50C-407E-A947-70E740481C1C}">
                <a14:useLocalDpi xmlns:a14="http://schemas.microsoft.com/office/drawing/2010/main"/>
              </a:ext>
            </a:extLst>
          </a:blip>
          <a:srcRect b="22393"/>
          <a:stretch/>
        </p:blipFill>
        <p:spPr>
          <a:xfrm>
            <a:off x="0" y="0"/>
            <a:ext cx="12186591" cy="5322277"/>
          </a:xfrm>
          <a:prstGeom prst="rect">
            <a:avLst/>
          </a:prstGeom>
        </p:spPr>
      </p:pic>
      <p:pic>
        <p:nvPicPr>
          <p:cNvPr id="2" name="Picture 1">
            <a:extLst>
              <a:ext uri="{FF2B5EF4-FFF2-40B4-BE49-F238E27FC236}">
                <a16:creationId xmlns:a16="http://schemas.microsoft.com/office/drawing/2014/main" id="{5111AC1F-5A2D-7540-6101-0F110A266C81}"/>
              </a:ext>
            </a:extLst>
          </p:cNvPr>
          <p:cNvPicPr>
            <a:picLocks noChangeAspect="1"/>
          </p:cNvPicPr>
          <p:nvPr userDrawn="1"/>
        </p:nvPicPr>
        <p:blipFill>
          <a:blip r:embed="rId2" cstate="email">
            <a:extLst>
              <a:ext uri="{28A0092B-C50C-407E-A947-70E740481C1C}">
                <a14:useLocalDpi xmlns:a14="http://schemas.microsoft.com/office/drawing/2010/main"/>
              </a:ext>
            </a:extLst>
          </a:blip>
          <a:srcRect b="77607"/>
          <a:stretch/>
        </p:blipFill>
        <p:spPr>
          <a:xfrm>
            <a:off x="5409" y="5322277"/>
            <a:ext cx="12186591" cy="1535723"/>
          </a:xfrm>
          <a:prstGeom prst="rect">
            <a:avLst/>
          </a:prstGeom>
        </p:spPr>
      </p:pic>
      <p:sp>
        <p:nvSpPr>
          <p:cNvPr id="4" name="sketch line">
            <a:extLst>
              <a:ext uri="{FF2B5EF4-FFF2-40B4-BE49-F238E27FC236}">
                <a16:creationId xmlns:a16="http://schemas.microsoft.com/office/drawing/2014/main" id="{DDEBAD31-0150-0524-1A0E-36EE6AC6D11A}"/>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597742" y="1818966"/>
            <a:ext cx="8996516" cy="78659"/>
          </a:xfrm>
          <a:custGeom>
            <a:avLst/>
            <a:gdLst>
              <a:gd name="connsiteX0" fmla="*/ 0 w 8996516"/>
              <a:gd name="connsiteY0" fmla="*/ 0 h 78659"/>
              <a:gd name="connsiteX1" fmla="*/ 422144 w 8996516"/>
              <a:gd name="connsiteY1" fmla="*/ 0 h 78659"/>
              <a:gd name="connsiteX2" fmla="*/ 844288 w 8996516"/>
              <a:gd name="connsiteY2" fmla="*/ 0 h 78659"/>
              <a:gd name="connsiteX3" fmla="*/ 1266433 w 8996516"/>
              <a:gd name="connsiteY3" fmla="*/ 0 h 78659"/>
              <a:gd name="connsiteX4" fmla="*/ 2048437 w 8996516"/>
              <a:gd name="connsiteY4" fmla="*/ 0 h 78659"/>
              <a:gd name="connsiteX5" fmla="*/ 2920408 w 8996516"/>
              <a:gd name="connsiteY5" fmla="*/ 0 h 78659"/>
              <a:gd name="connsiteX6" fmla="*/ 3612447 w 8996516"/>
              <a:gd name="connsiteY6" fmla="*/ 0 h 78659"/>
              <a:gd name="connsiteX7" fmla="*/ 4214522 w 8996516"/>
              <a:gd name="connsiteY7" fmla="*/ 0 h 78659"/>
              <a:gd name="connsiteX8" fmla="*/ 4636666 w 8996516"/>
              <a:gd name="connsiteY8" fmla="*/ 0 h 78659"/>
              <a:gd name="connsiteX9" fmla="*/ 5238740 w 8996516"/>
              <a:gd name="connsiteY9" fmla="*/ 0 h 78659"/>
              <a:gd name="connsiteX10" fmla="*/ 5660885 w 8996516"/>
              <a:gd name="connsiteY10" fmla="*/ 0 h 78659"/>
              <a:gd name="connsiteX11" fmla="*/ 6442890 w 8996516"/>
              <a:gd name="connsiteY11" fmla="*/ 0 h 78659"/>
              <a:gd name="connsiteX12" fmla="*/ 7314860 w 8996516"/>
              <a:gd name="connsiteY12" fmla="*/ 0 h 78659"/>
              <a:gd name="connsiteX13" fmla="*/ 8006899 w 8996516"/>
              <a:gd name="connsiteY13" fmla="*/ 0 h 78659"/>
              <a:gd name="connsiteX14" fmla="*/ 8996516 w 8996516"/>
              <a:gd name="connsiteY14" fmla="*/ 0 h 78659"/>
              <a:gd name="connsiteX15" fmla="*/ 8996516 w 8996516"/>
              <a:gd name="connsiteY15" fmla="*/ 78659 h 78659"/>
              <a:gd name="connsiteX16" fmla="*/ 8574372 w 8996516"/>
              <a:gd name="connsiteY16" fmla="*/ 78659 h 78659"/>
              <a:gd name="connsiteX17" fmla="*/ 7792367 w 8996516"/>
              <a:gd name="connsiteY17" fmla="*/ 78659 h 78659"/>
              <a:gd name="connsiteX18" fmla="*/ 7280258 w 8996516"/>
              <a:gd name="connsiteY18" fmla="*/ 78659 h 78659"/>
              <a:gd name="connsiteX19" fmla="*/ 6498253 w 8996516"/>
              <a:gd name="connsiteY19" fmla="*/ 78659 h 78659"/>
              <a:gd name="connsiteX20" fmla="*/ 5626283 w 8996516"/>
              <a:gd name="connsiteY20" fmla="*/ 78659 h 78659"/>
              <a:gd name="connsiteX21" fmla="*/ 5024208 w 8996516"/>
              <a:gd name="connsiteY21" fmla="*/ 78659 h 78659"/>
              <a:gd name="connsiteX22" fmla="*/ 4242203 w 8996516"/>
              <a:gd name="connsiteY22" fmla="*/ 78659 h 78659"/>
              <a:gd name="connsiteX23" fmla="*/ 3460198 w 8996516"/>
              <a:gd name="connsiteY23" fmla="*/ 78659 h 78659"/>
              <a:gd name="connsiteX24" fmla="*/ 2948089 w 8996516"/>
              <a:gd name="connsiteY24" fmla="*/ 78659 h 78659"/>
              <a:gd name="connsiteX25" fmla="*/ 2256049 w 8996516"/>
              <a:gd name="connsiteY25" fmla="*/ 78659 h 78659"/>
              <a:gd name="connsiteX26" fmla="*/ 1743940 w 8996516"/>
              <a:gd name="connsiteY26" fmla="*/ 78659 h 78659"/>
              <a:gd name="connsiteX27" fmla="*/ 1141865 w 8996516"/>
              <a:gd name="connsiteY27" fmla="*/ 78659 h 78659"/>
              <a:gd name="connsiteX28" fmla="*/ 719721 w 8996516"/>
              <a:gd name="connsiteY28" fmla="*/ 78659 h 78659"/>
              <a:gd name="connsiteX29" fmla="*/ 0 w 8996516"/>
              <a:gd name="connsiteY29" fmla="*/ 78659 h 78659"/>
              <a:gd name="connsiteX30" fmla="*/ 0 w 8996516"/>
              <a:gd name="connsiteY30" fmla="*/ 0 h 7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96516" h="78659" fill="none" extrusionOk="0">
                <a:moveTo>
                  <a:pt x="0" y="0"/>
                </a:moveTo>
                <a:cubicBezTo>
                  <a:pt x="208383" y="-12032"/>
                  <a:pt x="226304" y="-3980"/>
                  <a:pt x="422144" y="0"/>
                </a:cubicBezTo>
                <a:cubicBezTo>
                  <a:pt x="617984" y="3980"/>
                  <a:pt x="722493" y="8564"/>
                  <a:pt x="844288" y="0"/>
                </a:cubicBezTo>
                <a:cubicBezTo>
                  <a:pt x="966083" y="-8564"/>
                  <a:pt x="1068519" y="16773"/>
                  <a:pt x="1266433" y="0"/>
                </a:cubicBezTo>
                <a:cubicBezTo>
                  <a:pt x="1464348" y="-16773"/>
                  <a:pt x="1841125" y="-37022"/>
                  <a:pt x="2048437" y="0"/>
                </a:cubicBezTo>
                <a:cubicBezTo>
                  <a:pt x="2255749" y="37022"/>
                  <a:pt x="2520273" y="-15045"/>
                  <a:pt x="2920408" y="0"/>
                </a:cubicBezTo>
                <a:cubicBezTo>
                  <a:pt x="3320543" y="15045"/>
                  <a:pt x="3367041" y="-33069"/>
                  <a:pt x="3612447" y="0"/>
                </a:cubicBezTo>
                <a:cubicBezTo>
                  <a:pt x="3857853" y="33069"/>
                  <a:pt x="3949341" y="21421"/>
                  <a:pt x="4214522" y="0"/>
                </a:cubicBezTo>
                <a:cubicBezTo>
                  <a:pt x="4479704" y="-21421"/>
                  <a:pt x="4479226" y="-20743"/>
                  <a:pt x="4636666" y="0"/>
                </a:cubicBezTo>
                <a:cubicBezTo>
                  <a:pt x="4794106" y="20743"/>
                  <a:pt x="5047039" y="28040"/>
                  <a:pt x="5238740" y="0"/>
                </a:cubicBezTo>
                <a:cubicBezTo>
                  <a:pt x="5430441" y="-28040"/>
                  <a:pt x="5559310" y="-15037"/>
                  <a:pt x="5660885" y="0"/>
                </a:cubicBezTo>
                <a:cubicBezTo>
                  <a:pt x="5762460" y="15037"/>
                  <a:pt x="6283705" y="-12555"/>
                  <a:pt x="6442890" y="0"/>
                </a:cubicBezTo>
                <a:cubicBezTo>
                  <a:pt x="6602076" y="12555"/>
                  <a:pt x="6999590" y="1365"/>
                  <a:pt x="7314860" y="0"/>
                </a:cubicBezTo>
                <a:cubicBezTo>
                  <a:pt x="7630130" y="-1365"/>
                  <a:pt x="7788445" y="15026"/>
                  <a:pt x="8006899" y="0"/>
                </a:cubicBezTo>
                <a:cubicBezTo>
                  <a:pt x="8225353" y="-15026"/>
                  <a:pt x="8768496" y="14096"/>
                  <a:pt x="8996516" y="0"/>
                </a:cubicBezTo>
                <a:cubicBezTo>
                  <a:pt x="8995832" y="35297"/>
                  <a:pt x="8997235" y="57332"/>
                  <a:pt x="8996516" y="78659"/>
                </a:cubicBezTo>
                <a:cubicBezTo>
                  <a:pt x="8889275" y="86220"/>
                  <a:pt x="8770902" y="60090"/>
                  <a:pt x="8574372" y="78659"/>
                </a:cubicBezTo>
                <a:cubicBezTo>
                  <a:pt x="8377842" y="97228"/>
                  <a:pt x="8144520" y="46504"/>
                  <a:pt x="7792367" y="78659"/>
                </a:cubicBezTo>
                <a:cubicBezTo>
                  <a:pt x="7440214" y="110814"/>
                  <a:pt x="7410982" y="79864"/>
                  <a:pt x="7280258" y="78659"/>
                </a:cubicBezTo>
                <a:cubicBezTo>
                  <a:pt x="7149534" y="77454"/>
                  <a:pt x="6710049" y="70328"/>
                  <a:pt x="6498253" y="78659"/>
                </a:cubicBezTo>
                <a:cubicBezTo>
                  <a:pt x="6286458" y="86990"/>
                  <a:pt x="6019888" y="64893"/>
                  <a:pt x="5626283" y="78659"/>
                </a:cubicBezTo>
                <a:cubicBezTo>
                  <a:pt x="5232678" y="92426"/>
                  <a:pt x="5322343" y="66380"/>
                  <a:pt x="5024208" y="78659"/>
                </a:cubicBezTo>
                <a:cubicBezTo>
                  <a:pt x="4726073" y="90938"/>
                  <a:pt x="4547044" y="42820"/>
                  <a:pt x="4242203" y="78659"/>
                </a:cubicBezTo>
                <a:cubicBezTo>
                  <a:pt x="3937362" y="114498"/>
                  <a:pt x="3709146" y="84732"/>
                  <a:pt x="3460198" y="78659"/>
                </a:cubicBezTo>
                <a:cubicBezTo>
                  <a:pt x="3211250" y="72586"/>
                  <a:pt x="3141391" y="91527"/>
                  <a:pt x="2948089" y="78659"/>
                </a:cubicBezTo>
                <a:cubicBezTo>
                  <a:pt x="2754787" y="65791"/>
                  <a:pt x="2406037" y="54087"/>
                  <a:pt x="2256049" y="78659"/>
                </a:cubicBezTo>
                <a:cubicBezTo>
                  <a:pt x="2106061" y="103231"/>
                  <a:pt x="1871867" y="54783"/>
                  <a:pt x="1743940" y="78659"/>
                </a:cubicBezTo>
                <a:cubicBezTo>
                  <a:pt x="1616013" y="102535"/>
                  <a:pt x="1442615" y="74422"/>
                  <a:pt x="1141865" y="78659"/>
                </a:cubicBezTo>
                <a:cubicBezTo>
                  <a:pt x="841115" y="82896"/>
                  <a:pt x="848970" y="76388"/>
                  <a:pt x="719721" y="78659"/>
                </a:cubicBezTo>
                <a:cubicBezTo>
                  <a:pt x="590472" y="80930"/>
                  <a:pt x="322082" y="94780"/>
                  <a:pt x="0" y="78659"/>
                </a:cubicBezTo>
                <a:cubicBezTo>
                  <a:pt x="2860" y="44139"/>
                  <a:pt x="2867" y="16074"/>
                  <a:pt x="0" y="0"/>
                </a:cubicBezTo>
                <a:close/>
              </a:path>
              <a:path w="8996516" h="78659" stroke="0" extrusionOk="0">
                <a:moveTo>
                  <a:pt x="0" y="0"/>
                </a:moveTo>
                <a:cubicBezTo>
                  <a:pt x="218597" y="6648"/>
                  <a:pt x="400789" y="14787"/>
                  <a:pt x="512109" y="0"/>
                </a:cubicBezTo>
                <a:cubicBezTo>
                  <a:pt x="623429" y="-14787"/>
                  <a:pt x="1076499" y="21917"/>
                  <a:pt x="1384079" y="0"/>
                </a:cubicBezTo>
                <a:cubicBezTo>
                  <a:pt x="1691659" y="-21917"/>
                  <a:pt x="1682459" y="17324"/>
                  <a:pt x="1806224" y="0"/>
                </a:cubicBezTo>
                <a:cubicBezTo>
                  <a:pt x="1929989" y="-17324"/>
                  <a:pt x="2092524" y="-14430"/>
                  <a:pt x="2228368" y="0"/>
                </a:cubicBezTo>
                <a:cubicBezTo>
                  <a:pt x="2364212" y="14430"/>
                  <a:pt x="2720264" y="-18470"/>
                  <a:pt x="2920408" y="0"/>
                </a:cubicBezTo>
                <a:cubicBezTo>
                  <a:pt x="3120552" y="18470"/>
                  <a:pt x="3361500" y="-29215"/>
                  <a:pt x="3522482" y="0"/>
                </a:cubicBezTo>
                <a:cubicBezTo>
                  <a:pt x="3683464" y="29215"/>
                  <a:pt x="4017442" y="-29018"/>
                  <a:pt x="4304487" y="0"/>
                </a:cubicBezTo>
                <a:cubicBezTo>
                  <a:pt x="4591532" y="29018"/>
                  <a:pt x="4572215" y="-11792"/>
                  <a:pt x="4816596" y="0"/>
                </a:cubicBezTo>
                <a:cubicBezTo>
                  <a:pt x="5060977" y="11792"/>
                  <a:pt x="5377521" y="-7507"/>
                  <a:pt x="5688566" y="0"/>
                </a:cubicBezTo>
                <a:cubicBezTo>
                  <a:pt x="5999611" y="7507"/>
                  <a:pt x="6021297" y="-20845"/>
                  <a:pt x="6290641" y="0"/>
                </a:cubicBezTo>
                <a:cubicBezTo>
                  <a:pt x="6559986" y="20845"/>
                  <a:pt x="6600823" y="-3141"/>
                  <a:pt x="6802750" y="0"/>
                </a:cubicBezTo>
                <a:cubicBezTo>
                  <a:pt x="7004677" y="3141"/>
                  <a:pt x="7105451" y="-12713"/>
                  <a:pt x="7314860" y="0"/>
                </a:cubicBezTo>
                <a:cubicBezTo>
                  <a:pt x="7524269" y="12713"/>
                  <a:pt x="7747780" y="-29452"/>
                  <a:pt x="7916934" y="0"/>
                </a:cubicBezTo>
                <a:cubicBezTo>
                  <a:pt x="8086088" y="29452"/>
                  <a:pt x="8738950" y="-41044"/>
                  <a:pt x="8996516" y="0"/>
                </a:cubicBezTo>
                <a:cubicBezTo>
                  <a:pt x="8995726" y="17337"/>
                  <a:pt x="8994719" y="40381"/>
                  <a:pt x="8996516" y="78659"/>
                </a:cubicBezTo>
                <a:cubicBezTo>
                  <a:pt x="8739234" y="63949"/>
                  <a:pt x="8574682" y="57856"/>
                  <a:pt x="8394441" y="78659"/>
                </a:cubicBezTo>
                <a:cubicBezTo>
                  <a:pt x="8214200" y="99462"/>
                  <a:pt x="8046301" y="83061"/>
                  <a:pt x="7882332" y="78659"/>
                </a:cubicBezTo>
                <a:cubicBezTo>
                  <a:pt x="7718363" y="74257"/>
                  <a:pt x="7389802" y="95459"/>
                  <a:pt x="7010362" y="78659"/>
                </a:cubicBezTo>
                <a:cubicBezTo>
                  <a:pt x="6630922" y="61860"/>
                  <a:pt x="6608873" y="54134"/>
                  <a:pt x="6228357" y="78659"/>
                </a:cubicBezTo>
                <a:cubicBezTo>
                  <a:pt x="5847842" y="103184"/>
                  <a:pt x="5982822" y="98448"/>
                  <a:pt x="5806213" y="78659"/>
                </a:cubicBezTo>
                <a:cubicBezTo>
                  <a:pt x="5629604" y="58870"/>
                  <a:pt x="5269383" y="73823"/>
                  <a:pt x="5114173" y="78659"/>
                </a:cubicBezTo>
                <a:cubicBezTo>
                  <a:pt x="4958963" y="83495"/>
                  <a:pt x="4744459" y="65181"/>
                  <a:pt x="4422134" y="78659"/>
                </a:cubicBezTo>
                <a:cubicBezTo>
                  <a:pt x="4099809" y="92137"/>
                  <a:pt x="4129024" y="90655"/>
                  <a:pt x="3999989" y="78659"/>
                </a:cubicBezTo>
                <a:cubicBezTo>
                  <a:pt x="3870955" y="66663"/>
                  <a:pt x="3486743" y="35433"/>
                  <a:pt x="3128019" y="78659"/>
                </a:cubicBezTo>
                <a:cubicBezTo>
                  <a:pt x="2769295" y="121886"/>
                  <a:pt x="2696476" y="98871"/>
                  <a:pt x="2435980" y="78659"/>
                </a:cubicBezTo>
                <a:cubicBezTo>
                  <a:pt x="2175484" y="58447"/>
                  <a:pt x="1839922" y="47428"/>
                  <a:pt x="1564010" y="78659"/>
                </a:cubicBezTo>
                <a:cubicBezTo>
                  <a:pt x="1288098" y="109891"/>
                  <a:pt x="1149332" y="70603"/>
                  <a:pt x="871970" y="78659"/>
                </a:cubicBezTo>
                <a:cubicBezTo>
                  <a:pt x="594608" y="86715"/>
                  <a:pt x="296495" y="54478"/>
                  <a:pt x="0" y="78659"/>
                </a:cubicBezTo>
                <a:cubicBezTo>
                  <a:pt x="1173" y="44280"/>
                  <a:pt x="2328" y="3790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4C78C-EB2D-D84B-9D27-983CC797C6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6591" cy="6858000"/>
          </a:xfrm>
          <a:prstGeom prst="rect">
            <a:avLst/>
          </a:prstGeom>
        </p:spPr>
      </p:pic>
    </p:spTree>
    <p:extLst>
      <p:ext uri="{BB962C8B-B14F-4D97-AF65-F5344CB8AC3E}">
        <p14:creationId xmlns:p14="http://schemas.microsoft.com/office/powerpoint/2010/main" val="41737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chemeClr val="bg2">
                <a:tint val="90000"/>
                <a:satMod val="92000"/>
                <a:lumMod val="120000"/>
              </a:schemeClr>
            </a:gs>
            <a:gs pos="100000">
              <a:srgbClr val="DFE8C4"/>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394353-08CF-7147-AEB0-82EA977B9E2B}"/>
              </a:ext>
            </a:extLst>
          </p:cNvPr>
          <p:cNvGrpSpPr/>
          <p:nvPr userDrawn="1"/>
        </p:nvGrpSpPr>
        <p:grpSpPr>
          <a:xfrm>
            <a:off x="1" y="228600"/>
            <a:ext cx="2851516" cy="6638628"/>
            <a:chOff x="2487613" y="285750"/>
            <a:chExt cx="2428875" cy="5654676"/>
          </a:xfrm>
        </p:grpSpPr>
        <p:sp>
          <p:nvSpPr>
            <p:cNvPr id="31" name="Freeform 11">
              <a:extLst>
                <a:ext uri="{FF2B5EF4-FFF2-40B4-BE49-F238E27FC236}">
                  <a16:creationId xmlns:a16="http://schemas.microsoft.com/office/drawing/2014/main" id="{6577FF6C-2C5A-1492-4DDB-16791FD7F23B}"/>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766F54">
                <a:alpha val="20000"/>
              </a:srgbClr>
            </a:solidFill>
            <a:ln>
              <a:noFill/>
            </a:ln>
          </p:spPr>
        </p:sp>
        <p:sp>
          <p:nvSpPr>
            <p:cNvPr id="32" name="Freeform 12">
              <a:extLst>
                <a:ext uri="{FF2B5EF4-FFF2-40B4-BE49-F238E27FC236}">
                  <a16:creationId xmlns:a16="http://schemas.microsoft.com/office/drawing/2014/main" id="{16106450-4F55-06C2-7FB7-B738D1AED64D}"/>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766F54">
                <a:alpha val="20000"/>
              </a:srgbClr>
            </a:solidFill>
            <a:ln>
              <a:noFill/>
            </a:ln>
          </p:spPr>
        </p:sp>
        <p:sp>
          <p:nvSpPr>
            <p:cNvPr id="33" name="Freeform 13">
              <a:extLst>
                <a:ext uri="{FF2B5EF4-FFF2-40B4-BE49-F238E27FC236}">
                  <a16:creationId xmlns:a16="http://schemas.microsoft.com/office/drawing/2014/main" id="{BBB8EAC8-3A30-7BE6-2FC9-7E2921E597BC}"/>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766F54">
                <a:alpha val="20000"/>
              </a:srgbClr>
            </a:solidFill>
            <a:ln>
              <a:noFill/>
            </a:ln>
          </p:spPr>
        </p:sp>
        <p:sp>
          <p:nvSpPr>
            <p:cNvPr id="34" name="Freeform 14">
              <a:extLst>
                <a:ext uri="{FF2B5EF4-FFF2-40B4-BE49-F238E27FC236}">
                  <a16:creationId xmlns:a16="http://schemas.microsoft.com/office/drawing/2014/main" id="{27178BDE-26CA-374D-D009-2459A2AE9829}"/>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rgbClr val="766F54">
                <a:alpha val="20000"/>
              </a:srgbClr>
            </a:solidFill>
            <a:ln>
              <a:noFill/>
            </a:ln>
          </p:spPr>
        </p:sp>
        <p:sp>
          <p:nvSpPr>
            <p:cNvPr id="35" name="Freeform 15">
              <a:extLst>
                <a:ext uri="{FF2B5EF4-FFF2-40B4-BE49-F238E27FC236}">
                  <a16:creationId xmlns:a16="http://schemas.microsoft.com/office/drawing/2014/main" id="{0E9667FF-D2F4-DFE2-4217-186E386E6B60}"/>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766F54">
                <a:alpha val="20000"/>
              </a:srgbClr>
            </a:solidFill>
            <a:ln>
              <a:noFill/>
            </a:ln>
          </p:spPr>
        </p:sp>
        <p:sp>
          <p:nvSpPr>
            <p:cNvPr id="36" name="Freeform 16">
              <a:extLst>
                <a:ext uri="{FF2B5EF4-FFF2-40B4-BE49-F238E27FC236}">
                  <a16:creationId xmlns:a16="http://schemas.microsoft.com/office/drawing/2014/main" id="{21D5B97E-AD92-C843-C214-DF4840BD2914}"/>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766F54">
                <a:alpha val="20000"/>
              </a:srgbClr>
            </a:solidFill>
            <a:ln>
              <a:noFill/>
            </a:ln>
          </p:spPr>
        </p:sp>
        <p:sp>
          <p:nvSpPr>
            <p:cNvPr id="37" name="Freeform 17">
              <a:extLst>
                <a:ext uri="{FF2B5EF4-FFF2-40B4-BE49-F238E27FC236}">
                  <a16:creationId xmlns:a16="http://schemas.microsoft.com/office/drawing/2014/main" id="{CC5DB675-A22D-0109-ACFC-8743CAE2D0DA}"/>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766F54">
                <a:alpha val="20000"/>
              </a:srgbClr>
            </a:solidFill>
            <a:ln>
              <a:noFill/>
            </a:ln>
          </p:spPr>
        </p:sp>
        <p:sp>
          <p:nvSpPr>
            <p:cNvPr id="38" name="Freeform 18">
              <a:extLst>
                <a:ext uri="{FF2B5EF4-FFF2-40B4-BE49-F238E27FC236}">
                  <a16:creationId xmlns:a16="http://schemas.microsoft.com/office/drawing/2014/main" id="{9A268053-9CCC-C370-0715-FE667688287C}"/>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766F54">
                <a:alpha val="20000"/>
              </a:srgbClr>
            </a:solidFill>
            <a:ln>
              <a:noFill/>
            </a:ln>
          </p:spPr>
        </p:sp>
        <p:sp>
          <p:nvSpPr>
            <p:cNvPr id="39" name="Freeform 19">
              <a:extLst>
                <a:ext uri="{FF2B5EF4-FFF2-40B4-BE49-F238E27FC236}">
                  <a16:creationId xmlns:a16="http://schemas.microsoft.com/office/drawing/2014/main" id="{FB9FC526-4F44-901C-3C92-C75548F14310}"/>
                </a:ext>
              </a:extLst>
            </p:cNvPr>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766F54">
                <a:alpha val="20000"/>
              </a:srgbClr>
            </a:solidFill>
            <a:ln>
              <a:noFill/>
            </a:ln>
          </p:spPr>
        </p:sp>
        <p:sp>
          <p:nvSpPr>
            <p:cNvPr id="40" name="Freeform 20">
              <a:extLst>
                <a:ext uri="{FF2B5EF4-FFF2-40B4-BE49-F238E27FC236}">
                  <a16:creationId xmlns:a16="http://schemas.microsoft.com/office/drawing/2014/main" id="{5FE30FFB-42B5-6FAD-8525-2862206D1DA6}"/>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rgbClr val="766F54">
                <a:alpha val="20000"/>
              </a:srgbClr>
            </a:solidFill>
            <a:ln>
              <a:noFill/>
            </a:ln>
          </p:spPr>
        </p:sp>
        <p:sp>
          <p:nvSpPr>
            <p:cNvPr id="41" name="Freeform 21">
              <a:extLst>
                <a:ext uri="{FF2B5EF4-FFF2-40B4-BE49-F238E27FC236}">
                  <a16:creationId xmlns:a16="http://schemas.microsoft.com/office/drawing/2014/main" id="{55BFA3A2-6739-25D4-38C4-4C768C1EECF5}"/>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766F54">
                <a:alpha val="20000"/>
              </a:srgbClr>
            </a:solidFill>
            <a:ln>
              <a:noFill/>
            </a:ln>
          </p:spPr>
        </p:sp>
        <p:sp>
          <p:nvSpPr>
            <p:cNvPr id="42" name="Freeform 22">
              <a:extLst>
                <a:ext uri="{FF2B5EF4-FFF2-40B4-BE49-F238E27FC236}">
                  <a16:creationId xmlns:a16="http://schemas.microsoft.com/office/drawing/2014/main" id="{89190428-391B-3F0C-76E4-757BB3E7DA89}"/>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766F54">
                <a:alpha val="20000"/>
              </a:srgbClr>
            </a:solidFill>
            <a:ln>
              <a:noFill/>
            </a:ln>
          </p:spPr>
        </p:sp>
      </p:grpSp>
      <p:grpSp>
        <p:nvGrpSpPr>
          <p:cNvPr id="43" name="Group 42">
            <a:extLst>
              <a:ext uri="{FF2B5EF4-FFF2-40B4-BE49-F238E27FC236}">
                <a16:creationId xmlns:a16="http://schemas.microsoft.com/office/drawing/2014/main" id="{99332520-6AA7-75BD-78C2-21BAF2547F2B}"/>
              </a:ext>
            </a:extLst>
          </p:cNvPr>
          <p:cNvGrpSpPr/>
          <p:nvPr userDrawn="1"/>
        </p:nvGrpSpPr>
        <p:grpSpPr>
          <a:xfrm>
            <a:off x="27221" y="-786"/>
            <a:ext cx="2356674" cy="6854039"/>
            <a:chOff x="6627813" y="194833"/>
            <a:chExt cx="1952625" cy="5678918"/>
          </a:xfrm>
        </p:grpSpPr>
        <p:sp>
          <p:nvSpPr>
            <p:cNvPr id="44" name="Freeform 27">
              <a:extLst>
                <a:ext uri="{FF2B5EF4-FFF2-40B4-BE49-F238E27FC236}">
                  <a16:creationId xmlns:a16="http://schemas.microsoft.com/office/drawing/2014/main" id="{FA8C0D69-3EBE-591F-D8A3-4A8B88B6A619}"/>
                </a:ext>
              </a:extLst>
            </p:cNvPr>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766F54"/>
            </a:solidFill>
            <a:ln>
              <a:noFill/>
            </a:ln>
          </p:spPr>
        </p:sp>
        <p:sp>
          <p:nvSpPr>
            <p:cNvPr id="45" name="Freeform 28">
              <a:extLst>
                <a:ext uri="{FF2B5EF4-FFF2-40B4-BE49-F238E27FC236}">
                  <a16:creationId xmlns:a16="http://schemas.microsoft.com/office/drawing/2014/main" id="{9E128590-9BCC-3825-C4AE-628D308ADFF0}"/>
                </a:ext>
              </a:extLst>
            </p:cNvPr>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766F54"/>
            </a:solidFill>
            <a:ln>
              <a:noFill/>
            </a:ln>
          </p:spPr>
        </p:sp>
        <p:sp>
          <p:nvSpPr>
            <p:cNvPr id="46" name="Freeform 29">
              <a:extLst>
                <a:ext uri="{FF2B5EF4-FFF2-40B4-BE49-F238E27FC236}">
                  <a16:creationId xmlns:a16="http://schemas.microsoft.com/office/drawing/2014/main" id="{72A9230B-401B-FEAB-7187-1BC1E1AF8910}"/>
                </a:ext>
              </a:extLst>
            </p:cNvPr>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766F54"/>
            </a:solidFill>
            <a:ln>
              <a:noFill/>
            </a:ln>
          </p:spPr>
        </p:sp>
        <p:sp>
          <p:nvSpPr>
            <p:cNvPr id="47" name="Freeform 30">
              <a:extLst>
                <a:ext uri="{FF2B5EF4-FFF2-40B4-BE49-F238E27FC236}">
                  <a16:creationId xmlns:a16="http://schemas.microsoft.com/office/drawing/2014/main" id="{2F88A81E-628C-39DD-0533-0ADD2363F08E}"/>
                </a:ext>
              </a:extLst>
            </p:cNvPr>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766F54"/>
            </a:solidFill>
            <a:ln>
              <a:noFill/>
            </a:ln>
          </p:spPr>
        </p:sp>
        <p:sp>
          <p:nvSpPr>
            <p:cNvPr id="48" name="Freeform 31">
              <a:extLst>
                <a:ext uri="{FF2B5EF4-FFF2-40B4-BE49-F238E27FC236}">
                  <a16:creationId xmlns:a16="http://schemas.microsoft.com/office/drawing/2014/main" id="{CBBDF668-3F1F-0DEB-56E1-90249A280CF5}"/>
                </a:ext>
              </a:extLst>
            </p:cNvPr>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766F54"/>
            </a:solidFill>
            <a:ln>
              <a:noFill/>
            </a:ln>
          </p:spPr>
        </p:sp>
        <p:sp>
          <p:nvSpPr>
            <p:cNvPr id="49" name="Freeform 32">
              <a:extLst>
                <a:ext uri="{FF2B5EF4-FFF2-40B4-BE49-F238E27FC236}">
                  <a16:creationId xmlns:a16="http://schemas.microsoft.com/office/drawing/2014/main" id="{832B860E-B843-31FC-0B09-F88965AFD442}"/>
                </a:ext>
              </a:extLst>
            </p:cNvPr>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766F54"/>
            </a:solidFill>
            <a:ln>
              <a:noFill/>
            </a:ln>
          </p:spPr>
        </p:sp>
        <p:sp>
          <p:nvSpPr>
            <p:cNvPr id="50" name="Freeform 33">
              <a:extLst>
                <a:ext uri="{FF2B5EF4-FFF2-40B4-BE49-F238E27FC236}">
                  <a16:creationId xmlns:a16="http://schemas.microsoft.com/office/drawing/2014/main" id="{775B1EDC-CFE5-2893-28A3-58F8E099EFDD}"/>
                </a:ext>
              </a:extLst>
            </p:cNvPr>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766F54"/>
            </a:solidFill>
            <a:ln>
              <a:noFill/>
            </a:ln>
          </p:spPr>
        </p:sp>
        <p:sp>
          <p:nvSpPr>
            <p:cNvPr id="51" name="Freeform 34">
              <a:extLst>
                <a:ext uri="{FF2B5EF4-FFF2-40B4-BE49-F238E27FC236}">
                  <a16:creationId xmlns:a16="http://schemas.microsoft.com/office/drawing/2014/main" id="{D219462F-A189-678E-7C95-A3A7361AA385}"/>
                </a:ext>
              </a:extLst>
            </p:cNvPr>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766F54"/>
            </a:solidFill>
            <a:ln>
              <a:noFill/>
            </a:ln>
          </p:spPr>
        </p:sp>
        <p:sp>
          <p:nvSpPr>
            <p:cNvPr id="52" name="Freeform 35">
              <a:extLst>
                <a:ext uri="{FF2B5EF4-FFF2-40B4-BE49-F238E27FC236}">
                  <a16:creationId xmlns:a16="http://schemas.microsoft.com/office/drawing/2014/main" id="{774C0715-5274-5AAA-6637-C953AE144D2A}"/>
                </a:ext>
              </a:extLst>
            </p:cNvPr>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rgbClr val="766F54"/>
            </a:solidFill>
            <a:ln>
              <a:noFill/>
            </a:ln>
          </p:spPr>
        </p:sp>
        <p:sp>
          <p:nvSpPr>
            <p:cNvPr id="53" name="Freeform 36">
              <a:extLst>
                <a:ext uri="{FF2B5EF4-FFF2-40B4-BE49-F238E27FC236}">
                  <a16:creationId xmlns:a16="http://schemas.microsoft.com/office/drawing/2014/main" id="{463D5908-193C-D535-C2E7-073EB2952C3B}"/>
                </a:ext>
              </a:extLst>
            </p:cNvPr>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766F54"/>
            </a:solidFill>
            <a:ln>
              <a:noFill/>
            </a:ln>
          </p:spPr>
        </p:sp>
        <p:sp>
          <p:nvSpPr>
            <p:cNvPr id="54" name="Freeform 37">
              <a:extLst>
                <a:ext uri="{FF2B5EF4-FFF2-40B4-BE49-F238E27FC236}">
                  <a16:creationId xmlns:a16="http://schemas.microsoft.com/office/drawing/2014/main" id="{0CA86CFA-45B3-BE8D-6B35-3646FB12933A}"/>
                </a:ext>
              </a:extLst>
            </p:cNvPr>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766F54"/>
            </a:solidFill>
            <a:ln>
              <a:noFill/>
            </a:ln>
          </p:spPr>
        </p:sp>
        <p:sp>
          <p:nvSpPr>
            <p:cNvPr id="55" name="Freeform 38">
              <a:extLst>
                <a:ext uri="{FF2B5EF4-FFF2-40B4-BE49-F238E27FC236}">
                  <a16:creationId xmlns:a16="http://schemas.microsoft.com/office/drawing/2014/main" id="{3107461C-9C94-2226-8C0F-273B4A43F079}"/>
                </a:ext>
              </a:extLst>
            </p:cNvPr>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766F54"/>
            </a:solidFill>
            <a:ln>
              <a:noFill/>
            </a:ln>
          </p:spPr>
        </p:sp>
      </p:grpSp>
      <p:sp>
        <p:nvSpPr>
          <p:cNvPr id="56" name="Rectangle 55">
            <a:extLst>
              <a:ext uri="{FF2B5EF4-FFF2-40B4-BE49-F238E27FC236}">
                <a16:creationId xmlns:a16="http://schemas.microsoft.com/office/drawing/2014/main" id="{26D5E764-465E-3294-DB01-42497C3FFDF8}"/>
              </a:ext>
            </a:extLst>
          </p:cNvPr>
          <p:cNvSpPr/>
          <p:nvPr userDrawn="1"/>
        </p:nvSpPr>
        <p:spPr>
          <a:xfrm>
            <a:off x="0" y="0"/>
            <a:ext cx="182880" cy="6858000"/>
          </a:xfrm>
          <a:prstGeom prst="rect">
            <a:avLst/>
          </a:prstGeom>
          <a:solidFill>
            <a:srgbClr val="766F54"/>
          </a:solidFill>
          <a:ln w="9525" cap="rnd" cmpd="sng" algn="ctr">
            <a:noFill/>
            <a:prstDash val="solid"/>
          </a:ln>
          <a:effectLst/>
        </p:spPr>
      </p:sp>
    </p:spTree>
    <p:extLst>
      <p:ext uri="{BB962C8B-B14F-4D97-AF65-F5344CB8AC3E}">
        <p14:creationId xmlns:p14="http://schemas.microsoft.com/office/powerpoint/2010/main" val="39033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2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92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3" r:id="rId4"/>
    <p:sldLayoutId id="2147483676" r:id="rId5"/>
    <p:sldLayoutId id="2147483675" r:id="rId6"/>
    <p:sldLayoutId id="2147483674" r:id="rId7"/>
    <p:sldLayoutId id="2147483672" r:id="rId8"/>
    <p:sldLayoutId id="2147483653"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daniel%209%3A24-27&amp;version=ESV;NLT#fen-ESV-22013b"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biblegateway.com/passage/?search=daniel%209%3A24-27&amp;version=ESV;NLT#fen-ESV-22016e" TargetMode="External"/><Relationship Id="rId5" Type="http://schemas.openxmlformats.org/officeDocument/2006/relationships/hyperlink" Target="https://www.biblegateway.com/passage/?search=daniel%209%3A24-27&amp;version=ESV;NLT#fen-ESV-22015d" TargetMode="External"/><Relationship Id="rId4" Type="http://schemas.openxmlformats.org/officeDocument/2006/relationships/hyperlink" Target="https://www.biblegateway.com/passage/?search=daniel%209%3A24-27&amp;version=ESV;NLT#fen-ESV-22014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gateway.com/passage/?search=daniel%209%3A24-27&amp;version=ESV;NLT#fen-ESV-22013b"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biblegateway.com/passage/?search=daniel%209%3A24-27&amp;version=ESV;NLT#fen-ESV-22016e" TargetMode="External"/><Relationship Id="rId5" Type="http://schemas.openxmlformats.org/officeDocument/2006/relationships/hyperlink" Target="https://www.biblegateway.com/passage/?search=daniel%209%3A24-27&amp;version=ESV;NLT#fen-ESV-22015d" TargetMode="External"/><Relationship Id="rId4" Type="http://schemas.openxmlformats.org/officeDocument/2006/relationships/hyperlink" Target="https://www.biblegateway.com/passage/?search=daniel%209%3A24-27&amp;version=ESV;NLT#fen-ESV-22014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daniel%209%3A24-27&amp;version=ESV;NLT#fen-ESV-22013b"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biblegateway.com/passage/?search=daniel%209%3A24-27&amp;version=ESV;NLT#fen-ESV-22016e" TargetMode="External"/><Relationship Id="rId5" Type="http://schemas.openxmlformats.org/officeDocument/2006/relationships/hyperlink" Target="https://www.biblegateway.com/passage/?search=daniel%209%3A24-27&amp;version=ESV;NLT#fen-ESV-22015d" TargetMode="External"/><Relationship Id="rId4" Type="http://schemas.openxmlformats.org/officeDocument/2006/relationships/hyperlink" Target="https://www.biblegateway.com/passage/?search=daniel%209%3A24-27&amp;version=ESV;NLT#fen-ESV-22014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daniel%209%3A24-27&amp;version=ESV;NLT#fen-ESV-22013b"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biblegateway.com/passage/?search=daniel%209%3A24-27&amp;version=ESV;NLT#fen-ESV-22016e" TargetMode="External"/><Relationship Id="rId5" Type="http://schemas.openxmlformats.org/officeDocument/2006/relationships/hyperlink" Target="https://www.biblegateway.com/passage/?search=daniel%209%3A24-27&amp;version=ESV;NLT#fen-ESV-22015d" TargetMode="External"/><Relationship Id="rId4" Type="http://schemas.openxmlformats.org/officeDocument/2006/relationships/hyperlink" Target="https://www.biblegateway.com/passage/?search=daniel%209%3A24-27&amp;version=ESV;NLT#fen-ESV-22014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sitting at a table looking at a blueprint&#10;&#10;Description automatically generated">
            <a:extLst>
              <a:ext uri="{FF2B5EF4-FFF2-40B4-BE49-F238E27FC236}">
                <a16:creationId xmlns:a16="http://schemas.microsoft.com/office/drawing/2014/main" id="{EF601926-A38E-8D29-009A-F0AC21BAC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951" cy="6856285"/>
          </a:xfrm>
          <a:prstGeom prst="rect">
            <a:avLst/>
          </a:prstGeom>
        </p:spPr>
      </p:pic>
    </p:spTree>
    <p:extLst>
      <p:ext uri="{BB962C8B-B14F-4D97-AF65-F5344CB8AC3E}">
        <p14:creationId xmlns:p14="http://schemas.microsoft.com/office/powerpoint/2010/main" val="160216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C2182-BDB7-9F78-8929-B9649BF63F12}"/>
              </a:ext>
            </a:extLst>
          </p:cNvPr>
          <p:cNvSpPr txBox="1"/>
          <p:nvPr/>
        </p:nvSpPr>
        <p:spPr>
          <a:xfrm>
            <a:off x="6296126" y="5264405"/>
            <a:ext cx="3396514" cy="840230"/>
          </a:xfrm>
          <a:prstGeom prst="rect">
            <a:avLst/>
          </a:prstGeom>
          <a:noFill/>
        </p:spPr>
        <p:txBody>
          <a:bodyPr wrap="square">
            <a:spAutoFit/>
          </a:bodyPr>
          <a:lstStyle/>
          <a:p>
            <a:pPr algn="l">
              <a:lnSpc>
                <a:spcPct val="90000"/>
              </a:lnSpc>
            </a:pPr>
            <a:r>
              <a:rPr lang="en-US" sz="5400" b="0" i="0" dirty="0">
                <a:solidFill>
                  <a:srgbClr val="000000"/>
                </a:solidFill>
                <a:effectLst/>
                <a:latin typeface="+mj-lt"/>
              </a:rPr>
              <a:t>patient</a:t>
            </a:r>
          </a:p>
        </p:txBody>
      </p:sp>
      <p:pic>
        <p:nvPicPr>
          <p:cNvPr id="5" name="Picture 4" descr="A person kneeling in a field with sun rays shining through clouds&#10;&#10;Description automatically generated">
            <a:extLst>
              <a:ext uri="{FF2B5EF4-FFF2-40B4-BE49-F238E27FC236}">
                <a16:creationId xmlns:a16="http://schemas.microsoft.com/office/drawing/2014/main" id="{8E09DC3C-FD97-89A2-8784-0C16C7C56A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4428"/>
            <a:ext cx="12096749" cy="6912428"/>
          </a:xfrm>
          <a:prstGeom prst="rect">
            <a:avLst/>
          </a:prstGeom>
        </p:spPr>
      </p:pic>
      <p:sp>
        <p:nvSpPr>
          <p:cNvPr id="6" name="Rectangle 5">
            <a:extLst>
              <a:ext uri="{FF2B5EF4-FFF2-40B4-BE49-F238E27FC236}">
                <a16:creationId xmlns:a16="http://schemas.microsoft.com/office/drawing/2014/main" id="{1C4D299B-65BB-D128-B114-E398916CB5C8}"/>
              </a:ext>
            </a:extLst>
          </p:cNvPr>
          <p:cNvSpPr/>
          <p:nvPr/>
        </p:nvSpPr>
        <p:spPr>
          <a:xfrm>
            <a:off x="0" y="4511040"/>
            <a:ext cx="12192000" cy="2346960"/>
          </a:xfrm>
          <a:prstGeom prst="rect">
            <a:avLst/>
          </a:prstGeom>
          <a:gradFill>
            <a:gsLst>
              <a:gs pos="0">
                <a:schemeClr val="tx1"/>
              </a:gs>
              <a:gs pos="35000">
                <a:schemeClr val="tx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400" b="1" dirty="0">
                <a:solidFill>
                  <a:srgbClr val="FCF3E2"/>
                </a:solidFill>
                <a:effectLst>
                  <a:glow rad="127000">
                    <a:schemeClr val="tx1"/>
                  </a:glow>
                </a:effectLst>
              </a:rPr>
              <a:t>Perfecting Patience</a:t>
            </a:r>
          </a:p>
          <a:p>
            <a:pPr algn="ctr"/>
            <a:r>
              <a:rPr lang="en-US" sz="4400" b="1" dirty="0">
                <a:solidFill>
                  <a:srgbClr val="FCF3E2"/>
                </a:solidFill>
                <a:effectLst>
                  <a:glow rad="127000">
                    <a:schemeClr val="tx1"/>
                  </a:glow>
                </a:effectLst>
              </a:rPr>
              <a:t>James 5:7–12</a:t>
            </a:r>
          </a:p>
        </p:txBody>
      </p:sp>
    </p:spTree>
    <p:extLst>
      <p:ext uri="{BB962C8B-B14F-4D97-AF65-F5344CB8AC3E}">
        <p14:creationId xmlns:p14="http://schemas.microsoft.com/office/powerpoint/2010/main" val="363586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A10DA-CA98-D53C-FE81-56911915EC4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ED2744-3164-FE80-C806-75674ACD2FA1}"/>
              </a:ext>
            </a:extLst>
          </p:cNvPr>
          <p:cNvSpPr txBox="1"/>
          <p:nvPr/>
        </p:nvSpPr>
        <p:spPr>
          <a:xfrm>
            <a:off x="87229" y="144760"/>
            <a:ext cx="12004508" cy="3748719"/>
          </a:xfrm>
          <a:prstGeom prst="rect">
            <a:avLst/>
          </a:prstGeom>
          <a:noFill/>
        </p:spPr>
        <p:txBody>
          <a:bodyPr wrap="square">
            <a:spAutoFit/>
          </a:bodyPr>
          <a:lstStyle/>
          <a:p>
            <a:pPr algn="l">
              <a:lnSpc>
                <a:spcPct val="90000"/>
              </a:lnSpc>
            </a:pPr>
            <a:r>
              <a:rPr lang="en-US" sz="4400" b="1" i="0" baseline="30000" dirty="0">
                <a:solidFill>
                  <a:srgbClr val="000000"/>
                </a:solidFill>
                <a:effectLst/>
                <a:latin typeface="system-ui"/>
              </a:rPr>
              <a:t>7 </a:t>
            </a:r>
            <a:r>
              <a:rPr lang="en-US" sz="4400" b="0" i="0" dirty="0">
                <a:solidFill>
                  <a:srgbClr val="000000"/>
                </a:solidFill>
                <a:effectLst/>
                <a:latin typeface="system-ui"/>
              </a:rPr>
              <a:t>Be patient, therefore, brothers, until the coming of the Lord. See how the farmer waits for the precious fruit of the earth, being patient about it, until it receives the early and the late rains. </a:t>
            </a:r>
            <a:r>
              <a:rPr lang="en-US" sz="4400" b="1" i="0" baseline="30000" dirty="0">
                <a:solidFill>
                  <a:srgbClr val="000000"/>
                </a:solidFill>
                <a:effectLst/>
                <a:latin typeface="system-ui"/>
              </a:rPr>
              <a:t>8 </a:t>
            </a:r>
            <a:r>
              <a:rPr lang="en-US" sz="4400" b="0" i="0" dirty="0">
                <a:solidFill>
                  <a:srgbClr val="000000"/>
                </a:solidFill>
                <a:effectLst/>
                <a:latin typeface="system-ui"/>
              </a:rPr>
              <a:t>You also,       be patient. Establish your hearts, for the coming of the Lord is at hand.</a:t>
            </a:r>
          </a:p>
        </p:txBody>
      </p:sp>
      <p:sp>
        <p:nvSpPr>
          <p:cNvPr id="2" name="TextBox 1">
            <a:extLst>
              <a:ext uri="{FF2B5EF4-FFF2-40B4-BE49-F238E27FC236}">
                <a16:creationId xmlns:a16="http://schemas.microsoft.com/office/drawing/2014/main" id="{07607F8F-001F-2ED3-182C-325C81B38436}"/>
              </a:ext>
            </a:extLst>
          </p:cNvPr>
          <p:cNvSpPr txBox="1"/>
          <p:nvPr/>
        </p:nvSpPr>
        <p:spPr>
          <a:xfrm>
            <a:off x="1064995" y="144760"/>
            <a:ext cx="1937285" cy="701731"/>
          </a:xfrm>
          <a:prstGeom prst="rect">
            <a:avLst/>
          </a:prstGeom>
          <a:noFill/>
        </p:spPr>
        <p:txBody>
          <a:bodyPr wrap="square">
            <a:spAutoFit/>
          </a:bodyPr>
          <a:lstStyle/>
          <a:p>
            <a:pPr algn="l">
              <a:lnSpc>
                <a:spcPct val="90000"/>
              </a:lnSpc>
            </a:pPr>
            <a:r>
              <a:rPr lang="en-US" sz="4400" b="0" i="0" dirty="0">
                <a:solidFill>
                  <a:srgbClr val="000000"/>
                </a:solidFill>
                <a:effectLst/>
                <a:latin typeface="system-ui"/>
              </a:rPr>
              <a:t>patient</a:t>
            </a:r>
          </a:p>
        </p:txBody>
      </p:sp>
      <p:sp>
        <p:nvSpPr>
          <p:cNvPr id="3" name="TextBox 2">
            <a:extLst>
              <a:ext uri="{FF2B5EF4-FFF2-40B4-BE49-F238E27FC236}">
                <a16:creationId xmlns:a16="http://schemas.microsoft.com/office/drawing/2014/main" id="{CBA53593-51B3-14A4-1984-0783E15F8A40}"/>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Tree>
    <p:extLst>
      <p:ext uri="{BB962C8B-B14F-4D97-AF65-F5344CB8AC3E}">
        <p14:creationId xmlns:p14="http://schemas.microsoft.com/office/powerpoint/2010/main" val="3705830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B043-E8F0-E41C-82F1-60CF15BF4C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041E9D2-0D46-BA70-8BF5-C041A723C7B3}"/>
              </a:ext>
            </a:extLst>
          </p:cNvPr>
          <p:cNvSpPr txBox="1"/>
          <p:nvPr/>
        </p:nvSpPr>
        <p:spPr>
          <a:xfrm>
            <a:off x="87229" y="144760"/>
            <a:ext cx="12004508" cy="1311128"/>
          </a:xfrm>
          <a:prstGeom prst="rect">
            <a:avLst/>
          </a:prstGeom>
          <a:noFill/>
        </p:spPr>
        <p:txBody>
          <a:bodyPr wrap="square">
            <a:spAutoFit/>
          </a:bodyPr>
          <a:lstStyle/>
          <a:p>
            <a:pPr algn="l">
              <a:lnSpc>
                <a:spcPct val="90000"/>
              </a:lnSpc>
            </a:pPr>
            <a:r>
              <a:rPr lang="en-US" sz="4400" b="1" i="0" baseline="30000" dirty="0">
                <a:solidFill>
                  <a:srgbClr val="000000"/>
                </a:solidFill>
                <a:effectLst/>
                <a:latin typeface="system-ui"/>
              </a:rPr>
              <a:t>7 </a:t>
            </a:r>
            <a:r>
              <a:rPr lang="en-US" sz="4400" b="0" i="0" dirty="0">
                <a:solidFill>
                  <a:srgbClr val="000000"/>
                </a:solidFill>
                <a:effectLst/>
                <a:latin typeface="system-ui"/>
              </a:rPr>
              <a:t>Be patient, therefore, brothers, until the coming of the Lord. </a:t>
            </a:r>
          </a:p>
        </p:txBody>
      </p:sp>
      <p:sp>
        <p:nvSpPr>
          <p:cNvPr id="3" name="TextBox 2">
            <a:extLst>
              <a:ext uri="{FF2B5EF4-FFF2-40B4-BE49-F238E27FC236}">
                <a16:creationId xmlns:a16="http://schemas.microsoft.com/office/drawing/2014/main" id="{BCC8A4C2-14FF-0773-79BC-902C69F036B3}"/>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Tree>
    <p:extLst>
      <p:ext uri="{BB962C8B-B14F-4D97-AF65-F5344CB8AC3E}">
        <p14:creationId xmlns:p14="http://schemas.microsoft.com/office/powerpoint/2010/main" val="27984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E08A7-1C52-50AA-6681-19F1C0431201}"/>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pic>
        <p:nvPicPr>
          <p:cNvPr id="5" name="Picture 4" descr="A person in a robe pointing at the star&#10;&#10;Description automatically generated">
            <a:extLst>
              <a:ext uri="{FF2B5EF4-FFF2-40B4-BE49-F238E27FC236}">
                <a16:creationId xmlns:a16="http://schemas.microsoft.com/office/drawing/2014/main" id="{87BD2414-6501-8F65-0A50-32426BCF75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5695" y="233695"/>
            <a:ext cx="3970216" cy="2977662"/>
          </a:xfrm>
          <a:prstGeom prst="rect">
            <a:avLst/>
          </a:prstGeom>
        </p:spPr>
      </p:pic>
      <p:pic>
        <p:nvPicPr>
          <p:cNvPr id="7" name="Picture 6" descr="A group of men in clothing&#10;&#10;Description automatically generated">
            <a:extLst>
              <a:ext uri="{FF2B5EF4-FFF2-40B4-BE49-F238E27FC236}">
                <a16:creationId xmlns:a16="http://schemas.microsoft.com/office/drawing/2014/main" id="{8B963D24-7993-E6BC-9682-AE8C7D51D1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592" y="233695"/>
            <a:ext cx="3970216" cy="2977662"/>
          </a:xfrm>
          <a:prstGeom prst="rect">
            <a:avLst/>
          </a:prstGeom>
        </p:spPr>
      </p:pic>
      <p:pic>
        <p:nvPicPr>
          <p:cNvPr id="9" name="Picture 8" descr="A person holding a box with gold and silver objects&#10;&#10;Description automatically generated">
            <a:extLst>
              <a:ext uri="{FF2B5EF4-FFF2-40B4-BE49-F238E27FC236}">
                <a16:creationId xmlns:a16="http://schemas.microsoft.com/office/drawing/2014/main" id="{54FE124B-B927-C7CB-DCE4-C164CBBA6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2398" y="3355844"/>
            <a:ext cx="3970216" cy="2977662"/>
          </a:xfrm>
          <a:prstGeom prst="rect">
            <a:avLst/>
          </a:prstGeom>
        </p:spPr>
      </p:pic>
      <p:pic>
        <p:nvPicPr>
          <p:cNvPr id="11" name="Picture 10" descr="A couple of men holding a box with gold&#10;&#10;Description automatically generated">
            <a:extLst>
              <a:ext uri="{FF2B5EF4-FFF2-40B4-BE49-F238E27FC236}">
                <a16:creationId xmlns:a16="http://schemas.microsoft.com/office/drawing/2014/main" id="{5CE6572C-40E2-52B6-1014-B43A24E7F1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86" y="3355844"/>
            <a:ext cx="3970216" cy="2977662"/>
          </a:xfrm>
          <a:prstGeom prst="rect">
            <a:avLst/>
          </a:prstGeom>
        </p:spPr>
      </p:pic>
      <p:pic>
        <p:nvPicPr>
          <p:cNvPr id="13" name="Picture 12" descr="A person opening a box&#10;&#10;Description automatically generated">
            <a:extLst>
              <a:ext uri="{FF2B5EF4-FFF2-40B4-BE49-F238E27FC236}">
                <a16:creationId xmlns:a16="http://schemas.microsoft.com/office/drawing/2014/main" id="{C3933F7A-332F-50BC-61A0-D93680442B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20803" y="3355844"/>
            <a:ext cx="3970216" cy="2977662"/>
          </a:xfrm>
          <a:prstGeom prst="rect">
            <a:avLst/>
          </a:prstGeom>
        </p:spPr>
      </p:pic>
    </p:spTree>
    <p:extLst>
      <p:ext uri="{BB962C8B-B14F-4D97-AF65-F5344CB8AC3E}">
        <p14:creationId xmlns:p14="http://schemas.microsoft.com/office/powerpoint/2010/main" val="106248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a:extLst>
            <a:ext uri="{FF2B5EF4-FFF2-40B4-BE49-F238E27FC236}">
              <a16:creationId xmlns:a16="http://schemas.microsoft.com/office/drawing/2014/main" id="{1100F284-05B7-FCAE-8270-8E591D3213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173F2B-B72A-CE5D-D9C9-D4D1C077702B}"/>
              </a:ext>
            </a:extLst>
          </p:cNvPr>
          <p:cNvSpPr txBox="1"/>
          <p:nvPr/>
        </p:nvSpPr>
        <p:spPr>
          <a:xfrm>
            <a:off x="5936104" y="225028"/>
            <a:ext cx="6255895" cy="830997"/>
          </a:xfrm>
          <a:prstGeom prst="rect">
            <a:avLst/>
          </a:prstGeom>
          <a:noFill/>
        </p:spPr>
        <p:txBody>
          <a:bodyPr wrap="square">
            <a:spAutoFit/>
          </a:bodyPr>
          <a:lstStyle/>
          <a:p>
            <a:pPr algn="r"/>
            <a:r>
              <a:rPr lang="en-US" sz="4800" b="1" dirty="0">
                <a:solidFill>
                  <a:schemeClr val="bg1"/>
                </a:solidFill>
                <a:latin typeface="Aptos Narrow" panose="020B0004020202020204" pitchFamily="34" charset="0"/>
              </a:rPr>
              <a:t>Who were the Magi??</a:t>
            </a:r>
          </a:p>
        </p:txBody>
      </p:sp>
      <p:sp>
        <p:nvSpPr>
          <p:cNvPr id="6" name="TextBox 5">
            <a:extLst>
              <a:ext uri="{FF2B5EF4-FFF2-40B4-BE49-F238E27FC236}">
                <a16:creationId xmlns:a16="http://schemas.microsoft.com/office/drawing/2014/main" id="{C4E4FF5A-83B9-F99A-6701-C9B1BA65C25A}"/>
              </a:ext>
            </a:extLst>
          </p:cNvPr>
          <p:cNvSpPr txBox="1"/>
          <p:nvPr/>
        </p:nvSpPr>
        <p:spPr>
          <a:xfrm>
            <a:off x="824460" y="1012954"/>
            <a:ext cx="9653664" cy="4832092"/>
          </a:xfrm>
          <a:prstGeom prst="rect">
            <a:avLst/>
          </a:prstGeom>
          <a:noFill/>
        </p:spPr>
        <p:txBody>
          <a:bodyPr wrap="square">
            <a:spAutoFit/>
          </a:bodyPr>
          <a:lstStyle/>
          <a:p>
            <a:pPr algn="l"/>
            <a:r>
              <a:rPr lang="en-US" sz="4400" b="1" i="0" dirty="0">
                <a:solidFill>
                  <a:schemeClr val="bg1"/>
                </a:solidFill>
                <a:effectLst/>
                <a:latin typeface="system-ui"/>
              </a:rPr>
              <a:t>Numbers 24:17  </a:t>
            </a:r>
          </a:p>
          <a:p>
            <a:pPr algn="l"/>
            <a:r>
              <a:rPr lang="en-US" sz="4400" i="0" dirty="0">
                <a:solidFill>
                  <a:schemeClr val="bg1"/>
                </a:solidFill>
                <a:effectLst/>
                <a:latin typeface="system-ui"/>
              </a:rPr>
              <a:t>I see him, but not now</a:t>
            </a:r>
            <a:r>
              <a:rPr lang="en-US" sz="4400" b="0" i="0" dirty="0">
                <a:solidFill>
                  <a:schemeClr val="bg1"/>
                </a:solidFill>
                <a:effectLst/>
                <a:latin typeface="system-ui"/>
              </a:rPr>
              <a:t>;</a:t>
            </a:r>
            <a:br>
              <a:rPr lang="en-US" sz="4400" b="0" i="0" dirty="0">
                <a:solidFill>
                  <a:schemeClr val="bg1"/>
                </a:solidFill>
                <a:effectLst/>
                <a:latin typeface="system-ui"/>
              </a:rPr>
            </a:br>
            <a:r>
              <a:rPr lang="en-US" sz="4400" b="0" i="0" dirty="0">
                <a:solidFill>
                  <a:schemeClr val="bg1"/>
                </a:solidFill>
                <a:effectLst/>
                <a:latin typeface="Courier New" panose="02070309020205020404" pitchFamily="49" charset="0"/>
              </a:rPr>
              <a:t>  </a:t>
            </a:r>
            <a:r>
              <a:rPr lang="en-US" sz="4400" b="0" i="0" dirty="0">
                <a:solidFill>
                  <a:schemeClr val="bg1"/>
                </a:solidFill>
                <a:effectLst/>
                <a:latin typeface="system-ui"/>
              </a:rPr>
              <a:t>I behold him, but not near:</a:t>
            </a:r>
            <a:br>
              <a:rPr lang="en-US" sz="4400" b="0" i="0" dirty="0">
                <a:solidFill>
                  <a:schemeClr val="bg1"/>
                </a:solidFill>
                <a:effectLst/>
                <a:latin typeface="system-ui"/>
              </a:rPr>
            </a:br>
            <a:r>
              <a:rPr lang="en-US" sz="4400" b="0" i="0" dirty="0">
                <a:solidFill>
                  <a:schemeClr val="bg1"/>
                </a:solidFill>
                <a:effectLst/>
                <a:latin typeface="system-ui"/>
              </a:rPr>
              <a:t>a star shall come out of Jacob,</a:t>
            </a:r>
            <a:br>
              <a:rPr lang="en-US" sz="4400" b="0" i="0" dirty="0">
                <a:solidFill>
                  <a:schemeClr val="bg1"/>
                </a:solidFill>
                <a:effectLst/>
                <a:latin typeface="system-ui"/>
              </a:rPr>
            </a:br>
            <a:r>
              <a:rPr lang="en-US" sz="4400" b="0" i="0" dirty="0">
                <a:solidFill>
                  <a:schemeClr val="bg1"/>
                </a:solidFill>
                <a:effectLst/>
                <a:latin typeface="Courier New" panose="02070309020205020404" pitchFamily="49" charset="0"/>
              </a:rPr>
              <a:t>  </a:t>
            </a:r>
            <a:r>
              <a:rPr lang="en-US" sz="4400" b="0" i="0" dirty="0">
                <a:solidFill>
                  <a:schemeClr val="bg1"/>
                </a:solidFill>
                <a:effectLst/>
                <a:latin typeface="system-ui"/>
              </a:rPr>
              <a:t>and a scepter shall rise out of Israel;</a:t>
            </a:r>
            <a:br>
              <a:rPr lang="en-US" sz="4400" b="0" i="0" dirty="0">
                <a:solidFill>
                  <a:schemeClr val="bg1"/>
                </a:solidFill>
                <a:effectLst/>
                <a:latin typeface="system-ui"/>
              </a:rPr>
            </a:br>
            <a:r>
              <a:rPr lang="en-US" sz="4400" b="0" i="0" dirty="0">
                <a:solidFill>
                  <a:schemeClr val="bg1"/>
                </a:solidFill>
                <a:effectLst/>
                <a:latin typeface="system-ui"/>
              </a:rPr>
              <a:t>it shall crush the forehead of Moab</a:t>
            </a:r>
            <a:br>
              <a:rPr lang="en-US" sz="4400" b="0" i="0" dirty="0">
                <a:solidFill>
                  <a:schemeClr val="bg1"/>
                </a:solidFill>
                <a:effectLst/>
                <a:latin typeface="system-ui"/>
              </a:rPr>
            </a:br>
            <a:r>
              <a:rPr lang="en-US" sz="4400" b="0" i="0" dirty="0">
                <a:solidFill>
                  <a:schemeClr val="bg1"/>
                </a:solidFill>
                <a:effectLst/>
                <a:latin typeface="Courier New" panose="02070309020205020404" pitchFamily="49" charset="0"/>
              </a:rPr>
              <a:t>  </a:t>
            </a:r>
            <a:r>
              <a:rPr lang="en-US" sz="4400" b="0" i="0" dirty="0">
                <a:solidFill>
                  <a:schemeClr val="bg1"/>
                </a:solidFill>
                <a:effectLst/>
                <a:latin typeface="system-ui"/>
              </a:rPr>
              <a:t>and break down all the sons of Sheth.</a:t>
            </a:r>
          </a:p>
        </p:txBody>
      </p:sp>
    </p:spTree>
    <p:extLst>
      <p:ext uri="{BB962C8B-B14F-4D97-AF65-F5344CB8AC3E}">
        <p14:creationId xmlns:p14="http://schemas.microsoft.com/office/powerpoint/2010/main" val="706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a:extLst>
            <a:ext uri="{FF2B5EF4-FFF2-40B4-BE49-F238E27FC236}">
              <a16:creationId xmlns:a16="http://schemas.microsoft.com/office/drawing/2014/main" id="{B095C724-E157-7A49-D45D-18F357B266A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F2F55C3-29BE-610C-A1B2-AFE9CEC01F6E}"/>
              </a:ext>
            </a:extLst>
          </p:cNvPr>
          <p:cNvSpPr txBox="1"/>
          <p:nvPr/>
        </p:nvSpPr>
        <p:spPr>
          <a:xfrm>
            <a:off x="374754" y="1496226"/>
            <a:ext cx="10882859" cy="3754874"/>
          </a:xfrm>
          <a:prstGeom prst="rect">
            <a:avLst/>
          </a:prstGeom>
          <a:noFill/>
        </p:spPr>
        <p:txBody>
          <a:bodyPr wrap="square">
            <a:spAutoFit/>
          </a:bodyPr>
          <a:lstStyle/>
          <a:p>
            <a:pPr>
              <a:spcAft>
                <a:spcPts val="800"/>
              </a:spcAft>
            </a:pPr>
            <a:r>
              <a:rPr lang="en-US" sz="2000" b="1" i="0" baseline="30000" dirty="0">
                <a:solidFill>
                  <a:schemeClr val="bg1"/>
                </a:solidFill>
                <a:effectLst/>
                <a:latin typeface="system-ui"/>
              </a:rPr>
              <a:t>                                                                                             24 </a:t>
            </a:r>
            <a:r>
              <a:rPr lang="en-US" sz="2000" b="0" i="0" dirty="0">
                <a:solidFill>
                  <a:schemeClr val="bg1"/>
                </a:solidFill>
                <a:effectLst/>
                <a:latin typeface="system-ui"/>
              </a:rPr>
              <a:t>“</a:t>
            </a:r>
            <a:r>
              <a:rPr lang="en-US" sz="2000" i="0" dirty="0">
                <a:solidFill>
                  <a:schemeClr val="bg1"/>
                </a:solidFill>
                <a:effectLst/>
                <a:latin typeface="system-ui"/>
              </a:rPr>
              <a:t>Seventy weeks are decreed about your people </a:t>
            </a:r>
            <a:r>
              <a:rPr lang="en-US" sz="2000" b="0" i="0" dirty="0">
                <a:solidFill>
                  <a:schemeClr val="bg1"/>
                </a:solidFill>
                <a:effectLst/>
                <a:latin typeface="system-ui"/>
              </a:rPr>
              <a:t>and your holy city,</a:t>
            </a:r>
          </a:p>
          <a:p>
            <a:r>
              <a:rPr lang="en-US" sz="2000" b="0" i="0" dirty="0">
                <a:solidFill>
                  <a:schemeClr val="bg1"/>
                </a:solidFill>
                <a:effectLst/>
                <a:latin typeface="system-ui"/>
              </a:rPr>
              <a:t>to finish the transgression, to put an end to sin, and to atone for iniquity, to bring in everlasting righteousness, to seal both vision and prophet, and to anoint a most holy place.</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3" tooltip="See footnote b">
                  <a:extLst>
                    <a:ext uri="{A12FA001-AC4F-418D-AE19-62706E023703}">
                      <ahyp:hlinkClr xmlns:ahyp="http://schemas.microsoft.com/office/drawing/2018/hyperlinkcolor" val="tx"/>
                    </a:ext>
                  </a:extLst>
                </a:hlinkClick>
              </a:rPr>
              <a:t>b</a:t>
            </a:r>
            <a:r>
              <a:rPr lang="en-US" sz="2000" b="0" i="0" baseline="30000" dirty="0">
                <a:solidFill>
                  <a:schemeClr val="bg1"/>
                </a:solidFill>
                <a:effectLst/>
                <a:latin typeface="system-ui"/>
              </a:rPr>
              <a:t>]</a:t>
            </a:r>
            <a:r>
              <a:rPr lang="en-US" sz="2000" b="0" i="0" dirty="0">
                <a:solidFill>
                  <a:schemeClr val="bg1"/>
                </a:solidFill>
                <a:effectLst/>
                <a:latin typeface="system-ui"/>
              </a:rPr>
              <a:t> </a:t>
            </a:r>
            <a:r>
              <a:rPr lang="en-US" sz="2000" b="1" i="0" baseline="30000" dirty="0">
                <a:solidFill>
                  <a:schemeClr val="bg1"/>
                </a:solidFill>
                <a:effectLst/>
                <a:latin typeface="system-ui"/>
              </a:rPr>
              <a:t>25 </a:t>
            </a:r>
            <a:r>
              <a:rPr lang="en-US" sz="2000" b="0" i="0" dirty="0">
                <a:solidFill>
                  <a:schemeClr val="bg1"/>
                </a:solidFill>
                <a:effectLst/>
                <a:latin typeface="system-ui"/>
              </a:rPr>
              <a:t>Know therefore and understand that from the going out of the word to restore and build Jerusalem to the </a:t>
            </a:r>
            <a:r>
              <a:rPr lang="en-US" sz="2000" i="0" dirty="0">
                <a:solidFill>
                  <a:schemeClr val="bg1"/>
                </a:solidFill>
                <a:effectLst/>
                <a:latin typeface="system-ui"/>
              </a:rPr>
              <a:t>coming of an anointed one</a:t>
            </a:r>
            <a:r>
              <a:rPr lang="en-US" sz="2000" b="0" i="0" dirty="0">
                <a:solidFill>
                  <a:schemeClr val="bg1"/>
                </a:solidFill>
                <a:effectLst/>
                <a:latin typeface="system-ui"/>
              </a:rPr>
              <a:t>, a prince, there shall be seven weeks. Then for sixty-two weeks it shall be built again</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4" tooltip="See footnote c">
                  <a:extLst>
                    <a:ext uri="{A12FA001-AC4F-418D-AE19-62706E023703}">
                      <ahyp:hlinkClr xmlns:ahyp="http://schemas.microsoft.com/office/drawing/2018/hyperlinkcolor" val="tx"/>
                    </a:ext>
                  </a:extLst>
                </a:hlinkClick>
              </a:rPr>
              <a:t>c</a:t>
            </a:r>
            <a:r>
              <a:rPr lang="en-US" sz="2000" b="0" i="0" baseline="30000" dirty="0">
                <a:solidFill>
                  <a:schemeClr val="bg1"/>
                </a:solidFill>
                <a:effectLst/>
                <a:latin typeface="system-ui"/>
              </a:rPr>
              <a:t>]</a:t>
            </a:r>
            <a:r>
              <a:rPr lang="en-US" sz="2000" b="0" i="0" dirty="0">
                <a:solidFill>
                  <a:schemeClr val="bg1"/>
                </a:solidFill>
                <a:effectLst/>
                <a:latin typeface="system-ui"/>
              </a:rPr>
              <a:t> with squares and moat, but in a troubled time. </a:t>
            </a:r>
            <a:r>
              <a:rPr lang="en-US" sz="2000" b="1" i="0" baseline="30000" dirty="0">
                <a:solidFill>
                  <a:schemeClr val="bg1"/>
                </a:solidFill>
                <a:effectLst/>
                <a:latin typeface="system-ui"/>
              </a:rPr>
              <a:t>26 </a:t>
            </a:r>
            <a:r>
              <a:rPr lang="en-US" sz="2000" b="0" i="0" dirty="0">
                <a:solidFill>
                  <a:schemeClr val="bg1"/>
                </a:solidFill>
                <a:effectLst/>
                <a:latin typeface="system-ui"/>
              </a:rPr>
              <a:t>And after the sixty-two weeks, </a:t>
            </a:r>
            <a:r>
              <a:rPr lang="en-US" sz="2400" i="0" dirty="0">
                <a:solidFill>
                  <a:schemeClr val="bg1"/>
                </a:solidFill>
                <a:effectLst/>
                <a:latin typeface="system-ui"/>
              </a:rPr>
              <a:t>an anointed one</a:t>
            </a:r>
            <a:r>
              <a:rPr lang="en-US" sz="2000" b="0" i="0" dirty="0">
                <a:solidFill>
                  <a:schemeClr val="bg1"/>
                </a:solidFill>
                <a:effectLst/>
                <a:latin typeface="system-ui"/>
              </a:rPr>
              <a:t> shall be cut off and shall have nothing. And the people of the prince who is to come shall destroy the city and the sanctuary. Its</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5" tooltip="See footnote d">
                  <a:extLst>
                    <a:ext uri="{A12FA001-AC4F-418D-AE19-62706E023703}">
                      <ahyp:hlinkClr xmlns:ahyp="http://schemas.microsoft.com/office/drawing/2018/hyperlinkcolor" val="tx"/>
                    </a:ext>
                  </a:extLst>
                </a:hlinkClick>
              </a:rPr>
              <a:t>d</a:t>
            </a:r>
            <a:r>
              <a:rPr lang="en-US" sz="2000" b="0" i="0" baseline="30000" dirty="0">
                <a:solidFill>
                  <a:schemeClr val="bg1"/>
                </a:solidFill>
                <a:effectLst/>
                <a:latin typeface="system-ui"/>
              </a:rPr>
              <a:t>]</a:t>
            </a:r>
            <a:r>
              <a:rPr lang="en-US" sz="2000" b="0" i="0" dirty="0">
                <a:solidFill>
                  <a:schemeClr val="bg1"/>
                </a:solidFill>
                <a:effectLst/>
                <a:latin typeface="system-ui"/>
              </a:rPr>
              <a:t> end shall come with a flood, and to the end there shall be war. Desolations are decreed. </a:t>
            </a:r>
            <a:r>
              <a:rPr lang="en-US" sz="2000" b="1" i="0" baseline="30000" dirty="0">
                <a:solidFill>
                  <a:schemeClr val="bg1"/>
                </a:solidFill>
                <a:effectLst/>
                <a:latin typeface="system-ui"/>
              </a:rPr>
              <a:t>27 </a:t>
            </a:r>
            <a:r>
              <a:rPr lang="en-US" sz="2000" b="0" i="0" dirty="0">
                <a:solidFill>
                  <a:schemeClr val="bg1"/>
                </a:solidFill>
                <a:effectLst/>
                <a:latin typeface="system-ui"/>
              </a:rPr>
              <a:t>And he shall make a strong covenant with many for one week,</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6" tooltip="See footnote e">
                  <a:extLst>
                    <a:ext uri="{A12FA001-AC4F-418D-AE19-62706E023703}">
                      <ahyp:hlinkClr xmlns:ahyp="http://schemas.microsoft.com/office/drawing/2018/hyperlinkcolor" val="tx"/>
                    </a:ext>
                  </a:extLst>
                </a:hlinkClick>
              </a:rPr>
              <a:t>e</a:t>
            </a:r>
            <a:r>
              <a:rPr lang="en-US" sz="2000" b="0" i="0" baseline="30000" dirty="0">
                <a:solidFill>
                  <a:schemeClr val="bg1"/>
                </a:solidFill>
                <a:effectLst/>
                <a:latin typeface="system-ui"/>
              </a:rPr>
              <a:t>]</a:t>
            </a:r>
            <a:r>
              <a:rPr lang="en-US" sz="2000" b="0" i="0" dirty="0">
                <a:solidFill>
                  <a:schemeClr val="bg1"/>
                </a:solidFill>
                <a:effectLst/>
                <a:latin typeface="system-ui"/>
              </a:rPr>
              <a:t> and for half of the week he shall put an end to sacrifice and offering. And on the wing of abominations shall come one who makes desolate, until the decreed end is poured out on the desolator.”</a:t>
            </a:r>
            <a:endParaRPr lang="en-US" sz="2000" dirty="0">
              <a:solidFill>
                <a:schemeClr val="bg1"/>
              </a:solidFill>
            </a:endParaRPr>
          </a:p>
        </p:txBody>
      </p:sp>
      <p:sp>
        <p:nvSpPr>
          <p:cNvPr id="10" name="TextBox 9">
            <a:extLst>
              <a:ext uri="{FF2B5EF4-FFF2-40B4-BE49-F238E27FC236}">
                <a16:creationId xmlns:a16="http://schemas.microsoft.com/office/drawing/2014/main" id="{35900B61-01A1-9EA8-0C29-570EDCEC74FA}"/>
              </a:ext>
            </a:extLst>
          </p:cNvPr>
          <p:cNvSpPr txBox="1"/>
          <p:nvPr/>
        </p:nvSpPr>
        <p:spPr>
          <a:xfrm>
            <a:off x="5936104" y="225028"/>
            <a:ext cx="6255895" cy="830997"/>
          </a:xfrm>
          <a:prstGeom prst="rect">
            <a:avLst/>
          </a:prstGeom>
          <a:noFill/>
        </p:spPr>
        <p:txBody>
          <a:bodyPr wrap="square">
            <a:spAutoFit/>
          </a:bodyPr>
          <a:lstStyle/>
          <a:p>
            <a:pPr algn="r"/>
            <a:r>
              <a:rPr lang="en-US" sz="4800" b="1" dirty="0">
                <a:solidFill>
                  <a:schemeClr val="bg1"/>
                </a:solidFill>
                <a:latin typeface="Aptos Narrow" panose="020B0004020202020204" pitchFamily="34" charset="0"/>
              </a:rPr>
              <a:t>Who were the Magi??</a:t>
            </a:r>
          </a:p>
        </p:txBody>
      </p:sp>
      <p:sp>
        <p:nvSpPr>
          <p:cNvPr id="11" name="TextBox 10">
            <a:extLst>
              <a:ext uri="{FF2B5EF4-FFF2-40B4-BE49-F238E27FC236}">
                <a16:creationId xmlns:a16="http://schemas.microsoft.com/office/drawing/2014/main" id="{E0156EA4-32FF-2494-0E72-30B93A2EED76}"/>
              </a:ext>
            </a:extLst>
          </p:cNvPr>
          <p:cNvSpPr txBox="1"/>
          <p:nvPr/>
        </p:nvSpPr>
        <p:spPr>
          <a:xfrm>
            <a:off x="189256" y="300125"/>
            <a:ext cx="4493296" cy="769441"/>
          </a:xfrm>
          <a:prstGeom prst="rect">
            <a:avLst/>
          </a:prstGeom>
          <a:noFill/>
        </p:spPr>
        <p:txBody>
          <a:bodyPr wrap="square">
            <a:spAutoFit/>
          </a:bodyPr>
          <a:lstStyle/>
          <a:p>
            <a:r>
              <a:rPr lang="en-US" sz="4400" b="1" i="0" dirty="0">
                <a:solidFill>
                  <a:schemeClr val="bg1"/>
                </a:solidFill>
                <a:effectLst/>
                <a:latin typeface="system-ui"/>
              </a:rPr>
              <a:t>Daniel 9:24-27</a:t>
            </a:r>
            <a:endParaRPr lang="en-US" sz="4400" b="1" dirty="0">
              <a:solidFill>
                <a:schemeClr val="bg1"/>
              </a:solidFill>
            </a:endParaRPr>
          </a:p>
        </p:txBody>
      </p:sp>
    </p:spTree>
    <p:extLst>
      <p:ext uri="{BB962C8B-B14F-4D97-AF65-F5344CB8AC3E}">
        <p14:creationId xmlns:p14="http://schemas.microsoft.com/office/powerpoint/2010/main" val="29613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a:extLst>
            <a:ext uri="{FF2B5EF4-FFF2-40B4-BE49-F238E27FC236}">
              <a16:creationId xmlns:a16="http://schemas.microsoft.com/office/drawing/2014/main" id="{4773B6BA-C89B-35C2-702F-9606C174243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9447C-6A80-D776-2A63-1EE324814468}"/>
              </a:ext>
            </a:extLst>
          </p:cNvPr>
          <p:cNvSpPr txBox="1"/>
          <p:nvPr/>
        </p:nvSpPr>
        <p:spPr>
          <a:xfrm>
            <a:off x="374754" y="1203618"/>
            <a:ext cx="10882859" cy="3970318"/>
          </a:xfrm>
          <a:prstGeom prst="rect">
            <a:avLst/>
          </a:prstGeom>
          <a:noFill/>
        </p:spPr>
        <p:txBody>
          <a:bodyPr wrap="square">
            <a:spAutoFit/>
          </a:bodyPr>
          <a:lstStyle/>
          <a:p>
            <a:r>
              <a:rPr lang="en-US" sz="2000" b="1" i="0" baseline="30000" dirty="0">
                <a:solidFill>
                  <a:schemeClr val="bg1"/>
                </a:solidFill>
                <a:effectLst/>
                <a:latin typeface="system-ui"/>
              </a:rPr>
              <a:t>24 </a:t>
            </a:r>
            <a:r>
              <a:rPr lang="en-US" sz="2000" b="0" i="0" dirty="0">
                <a:solidFill>
                  <a:schemeClr val="bg1"/>
                </a:solidFill>
                <a:effectLst/>
                <a:latin typeface="system-ui"/>
              </a:rPr>
              <a:t>“</a:t>
            </a:r>
            <a:r>
              <a:rPr lang="en-US" sz="4400" b="1" i="0" dirty="0">
                <a:solidFill>
                  <a:schemeClr val="bg1"/>
                </a:solidFill>
                <a:effectLst/>
                <a:latin typeface="system-ui"/>
              </a:rPr>
              <a:t>Seventy weeks are decreed </a:t>
            </a:r>
            <a:r>
              <a:rPr lang="en-US" sz="2000" i="0" dirty="0">
                <a:solidFill>
                  <a:schemeClr val="bg1"/>
                </a:solidFill>
                <a:effectLst/>
                <a:latin typeface="system-ui"/>
              </a:rPr>
              <a:t>about your people </a:t>
            </a:r>
            <a:r>
              <a:rPr lang="en-US" sz="2000" b="0" i="0" dirty="0">
                <a:solidFill>
                  <a:schemeClr val="bg1"/>
                </a:solidFill>
                <a:effectLst/>
                <a:latin typeface="system-ui"/>
              </a:rPr>
              <a:t>and your holy city, to finish the transgression, to put an end to sin, and to atone for iniquity, to bring in everlasting righteousness, to seal both vision and prophet, and to anoint a most holy place.</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3" tooltip="See footnote b">
                  <a:extLst>
                    <a:ext uri="{A12FA001-AC4F-418D-AE19-62706E023703}">
                      <ahyp:hlinkClr xmlns:ahyp="http://schemas.microsoft.com/office/drawing/2018/hyperlinkcolor" val="tx"/>
                    </a:ext>
                  </a:extLst>
                </a:hlinkClick>
              </a:rPr>
              <a:t>b</a:t>
            </a:r>
            <a:r>
              <a:rPr lang="en-US" sz="2000" b="0" i="0" baseline="30000" dirty="0">
                <a:solidFill>
                  <a:schemeClr val="bg1"/>
                </a:solidFill>
                <a:effectLst/>
                <a:latin typeface="system-ui"/>
              </a:rPr>
              <a:t>]</a:t>
            </a:r>
            <a:r>
              <a:rPr lang="en-US" sz="2000" b="0" i="0" dirty="0">
                <a:solidFill>
                  <a:schemeClr val="bg1"/>
                </a:solidFill>
                <a:effectLst/>
                <a:latin typeface="system-ui"/>
              </a:rPr>
              <a:t> </a:t>
            </a:r>
            <a:r>
              <a:rPr lang="en-US" sz="2000" b="1" i="0" baseline="30000" dirty="0">
                <a:solidFill>
                  <a:schemeClr val="bg1"/>
                </a:solidFill>
                <a:effectLst/>
                <a:latin typeface="system-ui"/>
              </a:rPr>
              <a:t>25 </a:t>
            </a:r>
            <a:r>
              <a:rPr lang="en-US" sz="2000" b="0" i="0" dirty="0">
                <a:solidFill>
                  <a:schemeClr val="bg1"/>
                </a:solidFill>
                <a:effectLst/>
                <a:latin typeface="system-ui"/>
              </a:rPr>
              <a:t>Know therefore and understand that from the going out of the word to restore and build Jerusalem to the </a:t>
            </a:r>
            <a:r>
              <a:rPr lang="en-US" sz="2000" i="0" dirty="0">
                <a:solidFill>
                  <a:schemeClr val="bg1"/>
                </a:solidFill>
                <a:effectLst/>
                <a:latin typeface="system-ui"/>
              </a:rPr>
              <a:t>coming of an anointed one</a:t>
            </a:r>
            <a:r>
              <a:rPr lang="en-US" sz="2000" b="0" i="0" dirty="0">
                <a:solidFill>
                  <a:schemeClr val="bg1"/>
                </a:solidFill>
                <a:effectLst/>
                <a:latin typeface="system-ui"/>
              </a:rPr>
              <a:t>, a prince, there shall be seven weeks. Then for sixty-two weeks it shall be built again</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4" tooltip="See footnote c">
                  <a:extLst>
                    <a:ext uri="{A12FA001-AC4F-418D-AE19-62706E023703}">
                      <ahyp:hlinkClr xmlns:ahyp="http://schemas.microsoft.com/office/drawing/2018/hyperlinkcolor" val="tx"/>
                    </a:ext>
                  </a:extLst>
                </a:hlinkClick>
              </a:rPr>
              <a:t>c</a:t>
            </a:r>
            <a:r>
              <a:rPr lang="en-US" sz="2000" b="0" i="0" baseline="30000" dirty="0">
                <a:solidFill>
                  <a:schemeClr val="bg1"/>
                </a:solidFill>
                <a:effectLst/>
                <a:latin typeface="system-ui"/>
              </a:rPr>
              <a:t>]</a:t>
            </a:r>
            <a:r>
              <a:rPr lang="en-US" sz="2000" b="0" i="0" dirty="0">
                <a:solidFill>
                  <a:schemeClr val="bg1"/>
                </a:solidFill>
                <a:effectLst/>
                <a:latin typeface="system-ui"/>
              </a:rPr>
              <a:t> with squares and moat, but in a troubled time. </a:t>
            </a:r>
            <a:r>
              <a:rPr lang="en-US" sz="2000" b="1" i="0" baseline="30000" dirty="0">
                <a:solidFill>
                  <a:schemeClr val="bg1"/>
                </a:solidFill>
                <a:effectLst/>
                <a:latin typeface="system-ui"/>
              </a:rPr>
              <a:t>26 </a:t>
            </a:r>
            <a:r>
              <a:rPr lang="en-US" sz="2000" b="0" i="0" dirty="0">
                <a:solidFill>
                  <a:schemeClr val="bg1"/>
                </a:solidFill>
                <a:effectLst/>
                <a:latin typeface="system-ui"/>
              </a:rPr>
              <a:t>And after the sixty-two weeks, </a:t>
            </a:r>
            <a:r>
              <a:rPr lang="en-US" sz="2400" i="0" dirty="0">
                <a:solidFill>
                  <a:schemeClr val="bg1"/>
                </a:solidFill>
                <a:effectLst/>
                <a:latin typeface="system-ui"/>
              </a:rPr>
              <a:t>an anointed one</a:t>
            </a:r>
            <a:r>
              <a:rPr lang="en-US" sz="2000" b="0" i="0" dirty="0">
                <a:solidFill>
                  <a:schemeClr val="bg1"/>
                </a:solidFill>
                <a:effectLst/>
                <a:latin typeface="system-ui"/>
              </a:rPr>
              <a:t> shall be cut off and shall have nothing. And the people of the prince who is to come shall destroy the city and the sanctuary. Its</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5" tooltip="See footnote d">
                  <a:extLst>
                    <a:ext uri="{A12FA001-AC4F-418D-AE19-62706E023703}">
                      <ahyp:hlinkClr xmlns:ahyp="http://schemas.microsoft.com/office/drawing/2018/hyperlinkcolor" val="tx"/>
                    </a:ext>
                  </a:extLst>
                </a:hlinkClick>
              </a:rPr>
              <a:t>d</a:t>
            </a:r>
            <a:r>
              <a:rPr lang="en-US" sz="2000" b="0" i="0" baseline="30000" dirty="0">
                <a:solidFill>
                  <a:schemeClr val="bg1"/>
                </a:solidFill>
                <a:effectLst/>
                <a:latin typeface="system-ui"/>
              </a:rPr>
              <a:t>]</a:t>
            </a:r>
            <a:r>
              <a:rPr lang="en-US" sz="2000" b="0" i="0" dirty="0">
                <a:solidFill>
                  <a:schemeClr val="bg1"/>
                </a:solidFill>
                <a:effectLst/>
                <a:latin typeface="system-ui"/>
              </a:rPr>
              <a:t> end shall come with a flood, and to the end there shall be war. Desolations are decreed. </a:t>
            </a:r>
            <a:r>
              <a:rPr lang="en-US" sz="2000" b="1" i="0" baseline="30000" dirty="0">
                <a:solidFill>
                  <a:schemeClr val="bg1"/>
                </a:solidFill>
                <a:effectLst/>
                <a:latin typeface="system-ui"/>
              </a:rPr>
              <a:t>27 </a:t>
            </a:r>
            <a:r>
              <a:rPr lang="en-US" sz="2000" b="0" i="0" dirty="0">
                <a:solidFill>
                  <a:schemeClr val="bg1"/>
                </a:solidFill>
                <a:effectLst/>
                <a:latin typeface="system-ui"/>
              </a:rPr>
              <a:t>And he shall make a strong covenant with many for one week,</a:t>
            </a:r>
            <a:r>
              <a:rPr lang="en-US" sz="2000" b="0" i="0" baseline="30000" dirty="0">
                <a:solidFill>
                  <a:schemeClr val="bg1"/>
                </a:solidFill>
                <a:effectLst/>
                <a:latin typeface="system-ui"/>
              </a:rPr>
              <a:t>[</a:t>
            </a:r>
            <a:r>
              <a:rPr lang="en-US" sz="2000" b="0" i="0" baseline="30000" dirty="0">
                <a:solidFill>
                  <a:schemeClr val="bg1"/>
                </a:solidFill>
                <a:effectLst/>
                <a:latin typeface="system-ui"/>
                <a:hlinkClick r:id="rId6" tooltip="See footnote e">
                  <a:extLst>
                    <a:ext uri="{A12FA001-AC4F-418D-AE19-62706E023703}">
                      <ahyp:hlinkClr xmlns:ahyp="http://schemas.microsoft.com/office/drawing/2018/hyperlinkcolor" val="tx"/>
                    </a:ext>
                  </a:extLst>
                </a:hlinkClick>
              </a:rPr>
              <a:t>e</a:t>
            </a:r>
            <a:r>
              <a:rPr lang="en-US" sz="2000" b="0" i="0" baseline="30000" dirty="0">
                <a:solidFill>
                  <a:schemeClr val="bg1"/>
                </a:solidFill>
                <a:effectLst/>
                <a:latin typeface="system-ui"/>
              </a:rPr>
              <a:t>]</a:t>
            </a:r>
            <a:r>
              <a:rPr lang="en-US" sz="2000" b="0" i="0" dirty="0">
                <a:solidFill>
                  <a:schemeClr val="bg1"/>
                </a:solidFill>
                <a:effectLst/>
                <a:latin typeface="system-ui"/>
              </a:rPr>
              <a:t> and for half of the week he shall put an end to sacrifice and offering. And on the wing of abominations shall come one who makes desolate, until the decreed end is poured out on the desolator.”</a:t>
            </a:r>
            <a:endParaRPr lang="en-US" sz="2000" dirty="0">
              <a:solidFill>
                <a:schemeClr val="bg1"/>
              </a:solidFill>
            </a:endParaRPr>
          </a:p>
        </p:txBody>
      </p:sp>
      <p:sp>
        <p:nvSpPr>
          <p:cNvPr id="10" name="TextBox 9">
            <a:extLst>
              <a:ext uri="{FF2B5EF4-FFF2-40B4-BE49-F238E27FC236}">
                <a16:creationId xmlns:a16="http://schemas.microsoft.com/office/drawing/2014/main" id="{04BBE0A5-7B19-4019-A1F8-8D91EDBA5347}"/>
              </a:ext>
            </a:extLst>
          </p:cNvPr>
          <p:cNvSpPr txBox="1"/>
          <p:nvPr/>
        </p:nvSpPr>
        <p:spPr>
          <a:xfrm>
            <a:off x="5936104" y="225028"/>
            <a:ext cx="6255895" cy="830997"/>
          </a:xfrm>
          <a:prstGeom prst="rect">
            <a:avLst/>
          </a:prstGeom>
          <a:noFill/>
        </p:spPr>
        <p:txBody>
          <a:bodyPr wrap="square">
            <a:spAutoFit/>
          </a:bodyPr>
          <a:lstStyle/>
          <a:p>
            <a:pPr algn="r"/>
            <a:r>
              <a:rPr lang="en-US" sz="4800" b="1" dirty="0">
                <a:solidFill>
                  <a:schemeClr val="bg1"/>
                </a:solidFill>
                <a:latin typeface="Aptos Narrow" panose="020B0004020202020204" pitchFamily="34" charset="0"/>
              </a:rPr>
              <a:t>Who were the Magi??</a:t>
            </a:r>
          </a:p>
        </p:txBody>
      </p:sp>
      <p:sp>
        <p:nvSpPr>
          <p:cNvPr id="11" name="TextBox 10">
            <a:extLst>
              <a:ext uri="{FF2B5EF4-FFF2-40B4-BE49-F238E27FC236}">
                <a16:creationId xmlns:a16="http://schemas.microsoft.com/office/drawing/2014/main" id="{19DE9F84-ED9B-5838-A696-CC7CB60AB3FE}"/>
              </a:ext>
            </a:extLst>
          </p:cNvPr>
          <p:cNvSpPr txBox="1"/>
          <p:nvPr/>
        </p:nvSpPr>
        <p:spPr>
          <a:xfrm>
            <a:off x="189256" y="300125"/>
            <a:ext cx="4493296" cy="769441"/>
          </a:xfrm>
          <a:prstGeom prst="rect">
            <a:avLst/>
          </a:prstGeom>
          <a:noFill/>
        </p:spPr>
        <p:txBody>
          <a:bodyPr wrap="square">
            <a:spAutoFit/>
          </a:bodyPr>
          <a:lstStyle/>
          <a:p>
            <a:r>
              <a:rPr lang="en-US" sz="4400" b="1" i="0" dirty="0">
                <a:solidFill>
                  <a:schemeClr val="bg1"/>
                </a:solidFill>
                <a:effectLst/>
                <a:latin typeface="system-ui"/>
              </a:rPr>
              <a:t>Daniel 9:24-27</a:t>
            </a:r>
            <a:endParaRPr lang="en-US" sz="4400" b="1" dirty="0">
              <a:solidFill>
                <a:schemeClr val="bg1"/>
              </a:solidFill>
            </a:endParaRPr>
          </a:p>
        </p:txBody>
      </p:sp>
    </p:spTree>
    <p:extLst>
      <p:ext uri="{BB962C8B-B14F-4D97-AF65-F5344CB8AC3E}">
        <p14:creationId xmlns:p14="http://schemas.microsoft.com/office/powerpoint/2010/main" val="3610045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a:extLst>
            <a:ext uri="{FF2B5EF4-FFF2-40B4-BE49-F238E27FC236}">
              <a16:creationId xmlns:a16="http://schemas.microsoft.com/office/drawing/2014/main" id="{6098E9F5-9CAD-23DB-9EA7-3288CEB8E7E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DCCB51-FE68-0074-C793-15EBFE9B9FE4}"/>
              </a:ext>
            </a:extLst>
          </p:cNvPr>
          <p:cNvSpPr txBox="1"/>
          <p:nvPr/>
        </p:nvSpPr>
        <p:spPr>
          <a:xfrm>
            <a:off x="374754" y="1203618"/>
            <a:ext cx="10882859"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white"/>
                </a:solidFill>
                <a:effectLst/>
                <a:uLnTx/>
                <a:uFillTx/>
                <a:latin typeface="system-ui"/>
                <a:ea typeface="+mn-ea"/>
                <a:cs typeface="+mn-cs"/>
              </a:rPr>
              <a:t>24 </a:t>
            </a:r>
            <a:r>
              <a:rPr kumimoji="0" lang="en-US" sz="2000" b="0" i="0" u="none" strike="noStrike" kern="1200" cap="none" spc="0" normalizeH="0" baseline="0" noProof="0" dirty="0">
                <a:ln>
                  <a:noFill/>
                </a:ln>
                <a:solidFill>
                  <a:prstClr val="white"/>
                </a:solidFill>
                <a:effectLst/>
                <a:uLnTx/>
                <a:uFillTx/>
                <a:latin typeface="system-ui"/>
                <a:ea typeface="+mn-ea"/>
                <a:cs typeface="+mn-cs"/>
              </a:rPr>
              <a:t>“</a:t>
            </a:r>
            <a:r>
              <a:rPr kumimoji="0" lang="en-US" sz="4400" b="1" i="0" u="none" strike="noStrike" kern="1200" cap="none" spc="0" normalizeH="0" baseline="0" noProof="0" dirty="0">
                <a:ln>
                  <a:noFill/>
                </a:ln>
                <a:solidFill>
                  <a:prstClr val="white"/>
                </a:solidFill>
                <a:effectLst/>
                <a:uLnTx/>
                <a:uFillTx/>
                <a:latin typeface="system-ui"/>
                <a:ea typeface="+mn-ea"/>
                <a:cs typeface="+mn-cs"/>
              </a:rPr>
              <a:t>Seventy weeks are decreed </a:t>
            </a:r>
            <a:r>
              <a:rPr kumimoji="0" lang="en-US" sz="2000" b="0" i="0" u="none" strike="noStrike" kern="1200" cap="none" spc="0" normalizeH="0" baseline="0" noProof="0" dirty="0">
                <a:ln>
                  <a:noFill/>
                </a:ln>
                <a:solidFill>
                  <a:prstClr val="white"/>
                </a:solidFill>
                <a:effectLst/>
                <a:uLnTx/>
                <a:uFillTx/>
                <a:latin typeface="system-ui"/>
                <a:ea typeface="+mn-ea"/>
                <a:cs typeface="+mn-cs"/>
              </a:rPr>
              <a:t>about your people and your holy city, to finish the transgression, to put an end to sin, and to atone for iniquity, to bring in everlasting righteousness, to seal both vision and prophet, and to anoint a most holy place.</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3" tooltip="See footnote b">
                  <a:extLst>
                    <a:ext uri="{A12FA001-AC4F-418D-AE19-62706E023703}">
                      <ahyp:hlinkClr xmlns:ahyp="http://schemas.microsoft.com/office/drawing/2018/hyperlinkcolor" val="tx"/>
                    </a:ext>
                  </a:extLst>
                </a:hlinkClick>
              </a:rPr>
              <a:t>b</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a:t>
            </a:r>
            <a:r>
              <a:rPr kumimoji="0" lang="en-US" sz="2000" b="1" i="0" u="none" strike="noStrike" kern="1200" cap="none" spc="0" normalizeH="0" baseline="30000" noProof="0" dirty="0">
                <a:ln>
                  <a:noFill/>
                </a:ln>
                <a:solidFill>
                  <a:prstClr val="white"/>
                </a:solidFill>
                <a:effectLst/>
                <a:uLnTx/>
                <a:uFillTx/>
                <a:latin typeface="system-ui"/>
                <a:ea typeface="+mn-ea"/>
                <a:cs typeface="+mn-cs"/>
              </a:rPr>
              <a:t>25 </a:t>
            </a:r>
            <a:r>
              <a:rPr kumimoji="0" lang="en-US" sz="2000" b="0" i="0" u="none" strike="noStrike" kern="1200" cap="none" spc="0" normalizeH="0" baseline="0" noProof="0" dirty="0">
                <a:ln>
                  <a:noFill/>
                </a:ln>
                <a:solidFill>
                  <a:prstClr val="white"/>
                </a:solidFill>
                <a:effectLst/>
                <a:uLnTx/>
                <a:uFillTx/>
                <a:latin typeface="system-ui"/>
                <a:ea typeface="+mn-ea"/>
                <a:cs typeface="+mn-cs"/>
              </a:rPr>
              <a:t>Know therefore and understand that from the going out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the word to restore and build Jerusalem </a:t>
            </a:r>
            <a:r>
              <a:rPr kumimoji="0" lang="en-US" sz="2000" b="0" i="0" u="none" strike="noStrike" kern="1200" cap="none" spc="0" normalizeH="0" baseline="0" noProof="0" dirty="0">
                <a:ln>
                  <a:noFill/>
                </a:ln>
                <a:solidFill>
                  <a:prstClr val="white"/>
                </a:solidFill>
                <a:effectLst/>
                <a:uLnTx/>
                <a:uFillTx/>
                <a:latin typeface="system-ui"/>
                <a:ea typeface="+mn-ea"/>
                <a:cs typeface="+mn-cs"/>
              </a:rPr>
              <a:t>to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system-ui"/>
                <a:ea typeface="+mn-ea"/>
                <a:cs typeface="+mn-cs"/>
              </a:rPr>
              <a:t>coming of an anointed one</a:t>
            </a:r>
            <a:r>
              <a:rPr kumimoji="0" lang="en-US" sz="2000" b="0" i="0" u="none" strike="noStrike" kern="1200" cap="none" spc="0" normalizeH="0" baseline="0" noProof="0" dirty="0">
                <a:ln>
                  <a:noFill/>
                </a:ln>
                <a:solidFill>
                  <a:prstClr val="white"/>
                </a:solidFill>
                <a:effectLst/>
                <a:uLnTx/>
                <a:uFillTx/>
                <a:latin typeface="system-ui"/>
                <a:ea typeface="+mn-ea"/>
                <a:cs typeface="+mn-cs"/>
              </a:rPr>
              <a:t>, a prince, there shall be seven weeks. Then for sixty-two weeks it shall be built again</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4" tooltip="See footnote c">
                  <a:extLst>
                    <a:ext uri="{A12FA001-AC4F-418D-AE19-62706E023703}">
                      <ahyp:hlinkClr xmlns:ahyp="http://schemas.microsoft.com/office/drawing/2018/hyperlinkcolor" val="tx"/>
                    </a:ext>
                  </a:extLst>
                </a:hlinkClick>
              </a:rPr>
              <a:t>c</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with squares and moat, but in a troubled time. </a:t>
            </a:r>
            <a:r>
              <a:rPr kumimoji="0" lang="en-US" sz="2000" b="1" i="0" u="none" strike="noStrike" kern="1200" cap="none" spc="0" normalizeH="0" baseline="30000" noProof="0" dirty="0">
                <a:ln>
                  <a:noFill/>
                </a:ln>
                <a:solidFill>
                  <a:prstClr val="white"/>
                </a:solidFill>
                <a:effectLst/>
                <a:uLnTx/>
                <a:uFillTx/>
                <a:latin typeface="system-ui"/>
                <a:ea typeface="+mn-ea"/>
                <a:cs typeface="+mn-cs"/>
              </a:rPr>
              <a:t>26 </a:t>
            </a:r>
            <a:r>
              <a:rPr kumimoji="0" lang="en-US" sz="2000" b="0" i="0" u="none" strike="noStrike" kern="1200" cap="none" spc="0" normalizeH="0" baseline="0" noProof="0" dirty="0">
                <a:ln>
                  <a:noFill/>
                </a:ln>
                <a:solidFill>
                  <a:prstClr val="white"/>
                </a:solidFill>
                <a:effectLst/>
                <a:uLnTx/>
                <a:uFillTx/>
                <a:latin typeface="system-ui"/>
                <a:ea typeface="+mn-ea"/>
                <a:cs typeface="+mn-cs"/>
              </a:rPr>
              <a:t>And after the sixty-two weeks, an anointed one shall be cut off and shall have nothing. And the people of the prince who is to come shall destroy the city and the sanctuary. Its</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5" tooltip="See footnote d">
                  <a:extLst>
                    <a:ext uri="{A12FA001-AC4F-418D-AE19-62706E023703}">
                      <ahyp:hlinkClr xmlns:ahyp="http://schemas.microsoft.com/office/drawing/2018/hyperlinkcolor" val="tx"/>
                    </a:ext>
                  </a:extLst>
                </a:hlinkClick>
              </a:rPr>
              <a:t>d</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end shall come with a flood, and to the end there shall be war. Desolations are decreed. </a:t>
            </a:r>
            <a:r>
              <a:rPr kumimoji="0" lang="en-US" sz="2000" b="1" i="0" u="none" strike="noStrike" kern="1200" cap="none" spc="0" normalizeH="0" baseline="30000" noProof="0" dirty="0">
                <a:ln>
                  <a:noFill/>
                </a:ln>
                <a:solidFill>
                  <a:prstClr val="white"/>
                </a:solidFill>
                <a:effectLst/>
                <a:uLnTx/>
                <a:uFillTx/>
                <a:latin typeface="system-ui"/>
                <a:ea typeface="+mn-ea"/>
                <a:cs typeface="+mn-cs"/>
              </a:rPr>
              <a:t>27 </a:t>
            </a:r>
            <a:r>
              <a:rPr kumimoji="0" lang="en-US" sz="2000" b="0" i="0" u="none" strike="noStrike" kern="1200" cap="none" spc="0" normalizeH="0" baseline="0" noProof="0" dirty="0">
                <a:ln>
                  <a:noFill/>
                </a:ln>
                <a:solidFill>
                  <a:prstClr val="white"/>
                </a:solidFill>
                <a:effectLst/>
                <a:uLnTx/>
                <a:uFillTx/>
                <a:latin typeface="system-ui"/>
                <a:ea typeface="+mn-ea"/>
                <a:cs typeface="+mn-cs"/>
              </a:rPr>
              <a:t>And he shall make a strong covenant with many for one week,</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6" tooltip="See footnote e">
                  <a:extLst>
                    <a:ext uri="{A12FA001-AC4F-418D-AE19-62706E023703}">
                      <ahyp:hlinkClr xmlns:ahyp="http://schemas.microsoft.com/office/drawing/2018/hyperlinkcolor" val="tx"/>
                    </a:ext>
                  </a:extLst>
                </a:hlinkClick>
              </a:rPr>
              <a:t>e</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and for half of the week he shall put an end to sacrifice and offering. And on the wing of abominations shall come one who makes desolate, until the decreed end is poured out on the desolator.”</a:t>
            </a: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1346BA09-4CBE-24A3-2A5E-E212C89923FC}"/>
              </a:ext>
            </a:extLst>
          </p:cNvPr>
          <p:cNvSpPr txBox="1"/>
          <p:nvPr/>
        </p:nvSpPr>
        <p:spPr>
          <a:xfrm>
            <a:off x="5936104" y="225028"/>
            <a:ext cx="6255895"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rPr>
              <a:t>Who were the Magi??</a:t>
            </a:r>
          </a:p>
        </p:txBody>
      </p:sp>
      <p:sp>
        <p:nvSpPr>
          <p:cNvPr id="11" name="TextBox 10">
            <a:extLst>
              <a:ext uri="{FF2B5EF4-FFF2-40B4-BE49-F238E27FC236}">
                <a16:creationId xmlns:a16="http://schemas.microsoft.com/office/drawing/2014/main" id="{6421AD5E-438F-5E35-9873-033AD415C8CD}"/>
              </a:ext>
            </a:extLst>
          </p:cNvPr>
          <p:cNvSpPr txBox="1"/>
          <p:nvPr/>
        </p:nvSpPr>
        <p:spPr>
          <a:xfrm>
            <a:off x="189256" y="300125"/>
            <a:ext cx="449329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Daniel 9:24-27</a:t>
            </a:r>
            <a:endPar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69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a:extLst>
            <a:ext uri="{FF2B5EF4-FFF2-40B4-BE49-F238E27FC236}">
              <a16:creationId xmlns:a16="http://schemas.microsoft.com/office/drawing/2014/main" id="{B8E71F47-AFD7-7203-D1AB-00D79C8A273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B4D4B8-ED52-AC2A-FDA9-6664A871642B}"/>
              </a:ext>
            </a:extLst>
          </p:cNvPr>
          <p:cNvSpPr txBox="1"/>
          <p:nvPr/>
        </p:nvSpPr>
        <p:spPr>
          <a:xfrm>
            <a:off x="374754" y="1203618"/>
            <a:ext cx="10882859" cy="52014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white"/>
                </a:solidFill>
                <a:effectLst/>
                <a:uLnTx/>
                <a:uFillTx/>
                <a:latin typeface="system-ui"/>
                <a:ea typeface="+mn-ea"/>
                <a:cs typeface="+mn-cs"/>
              </a:rPr>
              <a:t>24 </a:t>
            </a:r>
            <a:r>
              <a:rPr kumimoji="0" lang="en-US" sz="2000" b="0" i="0" u="none" strike="noStrike" kern="1200" cap="none" spc="0" normalizeH="0" baseline="0" noProof="0" dirty="0">
                <a:ln>
                  <a:noFill/>
                </a:ln>
                <a:solidFill>
                  <a:prstClr val="white"/>
                </a:solidFill>
                <a:effectLst/>
                <a:uLnTx/>
                <a:uFillTx/>
                <a:latin typeface="system-ui"/>
                <a:ea typeface="+mn-ea"/>
                <a:cs typeface="+mn-cs"/>
              </a:rPr>
              <a:t>“</a:t>
            </a:r>
            <a:r>
              <a:rPr kumimoji="0" lang="en-US" sz="4400" b="1" i="0" u="none" strike="noStrike" kern="1200" cap="none" spc="0" normalizeH="0" baseline="0" noProof="0" dirty="0">
                <a:ln>
                  <a:noFill/>
                </a:ln>
                <a:solidFill>
                  <a:prstClr val="white"/>
                </a:solidFill>
                <a:effectLst/>
                <a:uLnTx/>
                <a:uFillTx/>
                <a:latin typeface="system-ui"/>
                <a:ea typeface="+mn-ea"/>
                <a:cs typeface="+mn-cs"/>
              </a:rPr>
              <a:t>Seventy weeks are decreed </a:t>
            </a:r>
            <a:r>
              <a:rPr kumimoji="0" lang="en-US" sz="2000" b="0" i="0" u="none" strike="noStrike" kern="1200" cap="none" spc="0" normalizeH="0" baseline="0" noProof="0" dirty="0">
                <a:ln>
                  <a:noFill/>
                </a:ln>
                <a:solidFill>
                  <a:prstClr val="white"/>
                </a:solidFill>
                <a:effectLst/>
                <a:uLnTx/>
                <a:uFillTx/>
                <a:latin typeface="system-ui"/>
                <a:ea typeface="+mn-ea"/>
                <a:cs typeface="+mn-cs"/>
              </a:rPr>
              <a:t>about your people and your holy city, to finish the transgression, to put an end to sin, and to atone for iniquity, to bring in everlasting righteousness, to seal both vision and prophet, and to anoint a most holy place.</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3" tooltip="See footnote b">
                  <a:extLst>
                    <a:ext uri="{A12FA001-AC4F-418D-AE19-62706E023703}">
                      <ahyp:hlinkClr xmlns:ahyp="http://schemas.microsoft.com/office/drawing/2018/hyperlinkcolor" val="tx"/>
                    </a:ext>
                  </a:extLst>
                </a:hlinkClick>
              </a:rPr>
              <a:t>b</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a:t>
            </a:r>
            <a:r>
              <a:rPr kumimoji="0" lang="en-US" sz="2000" b="1" i="0" u="none" strike="noStrike" kern="1200" cap="none" spc="0" normalizeH="0" baseline="30000" noProof="0" dirty="0">
                <a:ln>
                  <a:noFill/>
                </a:ln>
                <a:solidFill>
                  <a:prstClr val="white"/>
                </a:solidFill>
                <a:effectLst/>
                <a:uLnTx/>
                <a:uFillTx/>
                <a:latin typeface="system-ui"/>
                <a:ea typeface="+mn-ea"/>
                <a:cs typeface="+mn-cs"/>
              </a:rPr>
              <a:t>25 </a:t>
            </a:r>
            <a:r>
              <a:rPr kumimoji="0" lang="en-US" sz="2000" b="0" i="0" u="none" strike="noStrike" kern="1200" cap="none" spc="0" normalizeH="0" baseline="0" noProof="0" dirty="0">
                <a:ln>
                  <a:noFill/>
                </a:ln>
                <a:solidFill>
                  <a:prstClr val="white"/>
                </a:solidFill>
                <a:effectLst/>
                <a:uLnTx/>
                <a:uFillTx/>
                <a:latin typeface="system-ui"/>
                <a:ea typeface="+mn-ea"/>
                <a:cs typeface="+mn-cs"/>
              </a:rPr>
              <a:t>Know therefore and understand that from the going out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the word to restore and build Jerusalem </a:t>
            </a:r>
            <a:r>
              <a:rPr kumimoji="0" lang="en-US" sz="2000" b="0" i="0" u="none" strike="noStrike" kern="1200" cap="none" spc="0" normalizeH="0" baseline="0" noProof="0" dirty="0">
                <a:ln>
                  <a:noFill/>
                </a:ln>
                <a:solidFill>
                  <a:prstClr val="white"/>
                </a:solidFill>
                <a:effectLst/>
                <a:uLnTx/>
                <a:uFillTx/>
                <a:latin typeface="system-ui"/>
                <a:ea typeface="+mn-ea"/>
                <a:cs typeface="+mn-cs"/>
              </a:rPr>
              <a:t>to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coming of an anointed one</a:t>
            </a:r>
            <a:r>
              <a:rPr kumimoji="0" lang="en-US" sz="2000" b="0" i="0" u="none" strike="noStrike" kern="1200" cap="none" spc="0" normalizeH="0" baseline="0" noProof="0" dirty="0">
                <a:ln>
                  <a:noFill/>
                </a:ln>
                <a:solidFill>
                  <a:prstClr val="white"/>
                </a:solidFill>
                <a:effectLst/>
                <a:uLnTx/>
                <a:uFillTx/>
                <a:latin typeface="system-ui"/>
                <a:ea typeface="+mn-ea"/>
                <a:cs typeface="+mn-cs"/>
              </a:rPr>
              <a:t>, a prince, there shall be seven weeks. Then for sixty-two weeks it shall be built again</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4" tooltip="See footnote c">
                  <a:extLst>
                    <a:ext uri="{A12FA001-AC4F-418D-AE19-62706E023703}">
                      <ahyp:hlinkClr xmlns:ahyp="http://schemas.microsoft.com/office/drawing/2018/hyperlinkcolor" val="tx"/>
                    </a:ext>
                  </a:extLst>
                </a:hlinkClick>
              </a:rPr>
              <a:t>c</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with squares and moat, but in a troubled time. </a:t>
            </a:r>
            <a:r>
              <a:rPr kumimoji="0" lang="en-US" sz="2000" b="1" i="0" u="none" strike="noStrike" kern="1200" cap="none" spc="0" normalizeH="0" baseline="30000" noProof="0" dirty="0">
                <a:ln>
                  <a:noFill/>
                </a:ln>
                <a:solidFill>
                  <a:prstClr val="white"/>
                </a:solidFill>
                <a:effectLst/>
                <a:uLnTx/>
                <a:uFillTx/>
                <a:latin typeface="system-ui"/>
                <a:ea typeface="+mn-ea"/>
                <a:cs typeface="+mn-cs"/>
              </a:rPr>
              <a:t>26 </a:t>
            </a:r>
            <a:r>
              <a:rPr kumimoji="0" lang="en-US" sz="2000" b="0" i="0" u="none" strike="noStrike" kern="1200" cap="none" spc="0" normalizeH="0" baseline="0" noProof="0" dirty="0">
                <a:ln>
                  <a:noFill/>
                </a:ln>
                <a:solidFill>
                  <a:prstClr val="white"/>
                </a:solidFill>
                <a:effectLst/>
                <a:uLnTx/>
                <a:uFillTx/>
                <a:latin typeface="system-ui"/>
                <a:ea typeface="+mn-ea"/>
                <a:cs typeface="+mn-cs"/>
              </a:rPr>
              <a:t>And after the sixty-two weeks, an anointed one shall be cut off and shall have nothing. And the people of the prince who is to come shall destroy the city and the sanctuary. Its</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5" tooltip="See footnote d">
                  <a:extLst>
                    <a:ext uri="{A12FA001-AC4F-418D-AE19-62706E023703}">
                      <ahyp:hlinkClr xmlns:ahyp="http://schemas.microsoft.com/office/drawing/2018/hyperlinkcolor" val="tx"/>
                    </a:ext>
                  </a:extLst>
                </a:hlinkClick>
              </a:rPr>
              <a:t>d</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end shall come with a flood, and to the end there shall be war. Desolations are decreed. </a:t>
            </a:r>
            <a:r>
              <a:rPr kumimoji="0" lang="en-US" sz="2000" b="1" i="0" u="none" strike="noStrike" kern="1200" cap="none" spc="0" normalizeH="0" baseline="30000" noProof="0" dirty="0">
                <a:ln>
                  <a:noFill/>
                </a:ln>
                <a:solidFill>
                  <a:prstClr val="white"/>
                </a:solidFill>
                <a:effectLst/>
                <a:uLnTx/>
                <a:uFillTx/>
                <a:latin typeface="system-ui"/>
                <a:ea typeface="+mn-ea"/>
                <a:cs typeface="+mn-cs"/>
              </a:rPr>
              <a:t>27 </a:t>
            </a:r>
            <a:r>
              <a:rPr kumimoji="0" lang="en-US" sz="2000" b="0" i="0" u="none" strike="noStrike" kern="1200" cap="none" spc="0" normalizeH="0" baseline="0" noProof="0" dirty="0">
                <a:ln>
                  <a:noFill/>
                </a:ln>
                <a:solidFill>
                  <a:prstClr val="white"/>
                </a:solidFill>
                <a:effectLst/>
                <a:uLnTx/>
                <a:uFillTx/>
                <a:latin typeface="system-ui"/>
                <a:ea typeface="+mn-ea"/>
                <a:cs typeface="+mn-cs"/>
              </a:rPr>
              <a:t>And he shall make a strong covenant with many for one week,</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30000" noProof="0" dirty="0">
                <a:ln>
                  <a:noFill/>
                </a:ln>
                <a:solidFill>
                  <a:prstClr val="white"/>
                </a:solidFill>
                <a:effectLst/>
                <a:uLnTx/>
                <a:uFillTx/>
                <a:latin typeface="system-ui"/>
                <a:ea typeface="+mn-ea"/>
                <a:cs typeface="+mn-cs"/>
                <a:hlinkClick r:id="rId6" tooltip="See footnote e">
                  <a:extLst>
                    <a:ext uri="{A12FA001-AC4F-418D-AE19-62706E023703}">
                      <ahyp:hlinkClr xmlns:ahyp="http://schemas.microsoft.com/office/drawing/2018/hyperlinkcolor" val="tx"/>
                    </a:ext>
                  </a:extLst>
                </a:hlinkClick>
              </a:rPr>
              <a:t>e</a:t>
            </a:r>
            <a:r>
              <a:rPr kumimoji="0" lang="en-US" sz="2000" b="0" i="0" u="none" strike="noStrike" kern="1200" cap="none" spc="0" normalizeH="0" baseline="30000" noProof="0" dirty="0">
                <a:ln>
                  <a:noFill/>
                </a:ln>
                <a:solidFill>
                  <a:prstClr val="white"/>
                </a:solidFill>
                <a:effectLst/>
                <a:uLnTx/>
                <a:uFillTx/>
                <a:latin typeface="system-ui"/>
                <a:ea typeface="+mn-ea"/>
                <a:cs typeface="+mn-cs"/>
              </a:rPr>
              <a:t>]</a:t>
            </a:r>
            <a:r>
              <a:rPr kumimoji="0" lang="en-US" sz="2000" b="0" i="0" u="none" strike="noStrike" kern="1200" cap="none" spc="0" normalizeH="0" baseline="0" noProof="0" dirty="0">
                <a:ln>
                  <a:noFill/>
                </a:ln>
                <a:solidFill>
                  <a:prstClr val="white"/>
                </a:solidFill>
                <a:effectLst/>
                <a:uLnTx/>
                <a:uFillTx/>
                <a:latin typeface="system-ui"/>
                <a:ea typeface="+mn-ea"/>
                <a:cs typeface="+mn-cs"/>
              </a:rPr>
              <a:t> and for half of the week he shall put an end to sacrifice and offering. And on the wing of abominations shall come one who makes desolate, until the decreed end is poured out on the desolator.”</a:t>
            </a: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BFEA18E-9030-BA68-180D-07A89E6FE258}"/>
              </a:ext>
            </a:extLst>
          </p:cNvPr>
          <p:cNvSpPr txBox="1"/>
          <p:nvPr/>
        </p:nvSpPr>
        <p:spPr>
          <a:xfrm>
            <a:off x="5936104" y="225028"/>
            <a:ext cx="6255895"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rPr>
              <a:t>Who were the Magi??</a:t>
            </a:r>
          </a:p>
        </p:txBody>
      </p:sp>
      <p:sp>
        <p:nvSpPr>
          <p:cNvPr id="11" name="TextBox 10">
            <a:extLst>
              <a:ext uri="{FF2B5EF4-FFF2-40B4-BE49-F238E27FC236}">
                <a16:creationId xmlns:a16="http://schemas.microsoft.com/office/drawing/2014/main" id="{CFB5C8DA-63BE-8781-5AF5-849D915DD204}"/>
              </a:ext>
            </a:extLst>
          </p:cNvPr>
          <p:cNvSpPr txBox="1"/>
          <p:nvPr/>
        </p:nvSpPr>
        <p:spPr>
          <a:xfrm>
            <a:off x="189256" y="300125"/>
            <a:ext cx="449329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Daniel 9:24-27</a:t>
            </a:r>
            <a:endPar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414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middle east&#10;&#10;Description automatically generated">
            <a:extLst>
              <a:ext uri="{FF2B5EF4-FFF2-40B4-BE49-F238E27FC236}">
                <a16:creationId xmlns:a16="http://schemas.microsoft.com/office/drawing/2014/main" id="{A7869955-8CE1-00A6-1253-05F6EAEA82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831"/>
            <a:ext cx="12192000" cy="6354338"/>
          </a:xfrm>
          <a:prstGeom prst="rect">
            <a:avLst/>
          </a:prstGeom>
        </p:spPr>
      </p:pic>
      <p:sp>
        <p:nvSpPr>
          <p:cNvPr id="6" name="Star: 5 Points 5">
            <a:extLst>
              <a:ext uri="{FF2B5EF4-FFF2-40B4-BE49-F238E27FC236}">
                <a16:creationId xmlns:a16="http://schemas.microsoft.com/office/drawing/2014/main" id="{C3506FB7-2F54-D317-A9B9-D706404FEA4B}"/>
              </a:ext>
            </a:extLst>
          </p:cNvPr>
          <p:cNvSpPr/>
          <p:nvPr/>
        </p:nvSpPr>
        <p:spPr>
          <a:xfrm>
            <a:off x="4783015" y="3429000"/>
            <a:ext cx="820615" cy="1283677"/>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45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raying in a field&#10;&#10;Description automatically generated">
            <a:extLst>
              <a:ext uri="{FF2B5EF4-FFF2-40B4-BE49-F238E27FC236}">
                <a16:creationId xmlns:a16="http://schemas.microsoft.com/office/drawing/2014/main" id="{00FCBDC8-ED34-F04D-7835-899A00A99B5A}"/>
              </a:ext>
            </a:extLst>
          </p:cNvPr>
          <p:cNvPicPr>
            <a:picLocks noChangeAspect="1"/>
          </p:cNvPicPr>
          <p:nvPr/>
        </p:nvPicPr>
        <p:blipFill>
          <a:blip r:embed="rId3" cstate="email">
            <a:extLst>
              <a:ext uri="{28A0092B-C50C-407E-A947-70E740481C1C}">
                <a14:useLocalDpi xmlns:a14="http://schemas.microsoft.com/office/drawing/2010/main"/>
              </a:ext>
            </a:extLst>
          </a:blip>
          <a:srcRect t="-74" r="-274"/>
          <a:stretch/>
        </p:blipFill>
        <p:spPr>
          <a:xfrm>
            <a:off x="1" y="1"/>
            <a:ext cx="12192000" cy="6857999"/>
          </a:xfrm>
          <a:prstGeom prst="rightArrow">
            <a:avLst>
              <a:gd name="adj1" fmla="val 42223"/>
              <a:gd name="adj2" fmla="val 50000"/>
            </a:avLst>
          </a:prstGeom>
          <a:effectLst>
            <a:softEdge rad="63500"/>
          </a:effectLst>
        </p:spPr>
      </p:pic>
      <p:sp>
        <p:nvSpPr>
          <p:cNvPr id="6" name="Title 1">
            <a:extLst>
              <a:ext uri="{FF2B5EF4-FFF2-40B4-BE49-F238E27FC236}">
                <a16:creationId xmlns:a16="http://schemas.microsoft.com/office/drawing/2014/main" id="{4034EE42-3CDB-BEDF-38C3-DC516AA9557B}"/>
              </a:ext>
            </a:extLst>
          </p:cNvPr>
          <p:cNvSpPr txBox="1">
            <a:spLocks/>
          </p:cNvSpPr>
          <p:nvPr/>
        </p:nvSpPr>
        <p:spPr>
          <a:xfrm>
            <a:off x="0" y="0"/>
            <a:ext cx="8626642" cy="217771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7200" b="1" i="1" dirty="0">
                <a:solidFill>
                  <a:schemeClr val="bg1"/>
                </a:solidFill>
                <a:effectLst>
                  <a:glow rad="127000">
                    <a:schemeClr val="tx1"/>
                  </a:glow>
                </a:effectLst>
              </a:rPr>
              <a:t>Patience and Prayer </a:t>
            </a:r>
            <a:br>
              <a:rPr lang="en-US" sz="7200" b="1" i="1" dirty="0">
                <a:solidFill>
                  <a:schemeClr val="bg1"/>
                </a:solidFill>
                <a:effectLst>
                  <a:glow rad="127000">
                    <a:schemeClr val="tx1"/>
                  </a:glow>
                </a:effectLst>
              </a:rPr>
            </a:br>
            <a:r>
              <a:rPr lang="en-US" sz="7200" b="1" i="1" dirty="0">
                <a:solidFill>
                  <a:schemeClr val="bg1"/>
                </a:solidFill>
                <a:effectLst>
                  <a:glow rad="127000">
                    <a:schemeClr val="tx1"/>
                  </a:glow>
                </a:effectLst>
              </a:rPr>
              <a:t>in Action</a:t>
            </a:r>
          </a:p>
        </p:txBody>
      </p:sp>
      <p:sp>
        <p:nvSpPr>
          <p:cNvPr id="7" name="Title 1">
            <a:extLst>
              <a:ext uri="{FF2B5EF4-FFF2-40B4-BE49-F238E27FC236}">
                <a16:creationId xmlns:a16="http://schemas.microsoft.com/office/drawing/2014/main" id="{66D1AA5D-C0D8-FBE6-3F58-C6572A29F772}"/>
              </a:ext>
            </a:extLst>
          </p:cNvPr>
          <p:cNvSpPr txBox="1">
            <a:spLocks/>
          </p:cNvSpPr>
          <p:nvPr/>
        </p:nvSpPr>
        <p:spPr>
          <a:xfrm>
            <a:off x="0" y="4872789"/>
            <a:ext cx="8746957" cy="19852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effectLst>
                  <a:glow rad="127000">
                    <a:schemeClr val="tx1"/>
                  </a:glow>
                </a:effectLst>
              </a:rPr>
              <a:t>James 5:7-20</a:t>
            </a:r>
          </a:p>
        </p:txBody>
      </p:sp>
    </p:spTree>
    <p:extLst>
      <p:ext uri="{BB962C8B-B14F-4D97-AF65-F5344CB8AC3E}">
        <p14:creationId xmlns:p14="http://schemas.microsoft.com/office/powerpoint/2010/main" val="24237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3012CEA-778B-74C8-C985-551D7160F298}"/>
            </a:ext>
          </a:extLst>
        </p:cNvPr>
        <p:cNvGrpSpPr/>
        <p:nvPr/>
      </p:nvGrpSpPr>
      <p:grpSpPr>
        <a:xfrm>
          <a:off x="0" y="0"/>
          <a:ext cx="0" cy="0"/>
          <a:chOff x="0" y="0"/>
          <a:chExt cx="0" cy="0"/>
        </a:xfrm>
      </p:grpSpPr>
      <p:sp>
        <p:nvSpPr>
          <p:cNvPr id="115" name="Rectangle: Rounded Corners 114">
            <a:extLst>
              <a:ext uri="{FF2B5EF4-FFF2-40B4-BE49-F238E27FC236}">
                <a16:creationId xmlns:a16="http://schemas.microsoft.com/office/drawing/2014/main" id="{97A6A200-C439-847E-8C82-3C6577578000}"/>
              </a:ext>
            </a:extLst>
          </p:cNvPr>
          <p:cNvSpPr/>
          <p:nvPr/>
        </p:nvSpPr>
        <p:spPr>
          <a:xfrm rot="18960451">
            <a:off x="7150703" y="2837533"/>
            <a:ext cx="626754" cy="403882"/>
          </a:xfrm>
          <a:prstGeom prst="roundRect">
            <a:avLst>
              <a:gd name="adj" fmla="val 34155"/>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07B89F31-8457-F72C-C9EC-CDCCED605497}"/>
              </a:ext>
            </a:extLst>
          </p:cNvPr>
          <p:cNvSpPr/>
          <p:nvPr/>
        </p:nvSpPr>
        <p:spPr>
          <a:xfrm rot="18960451">
            <a:off x="6504475" y="5315659"/>
            <a:ext cx="1602437" cy="403882"/>
          </a:xfrm>
          <a:prstGeom prst="roundRect">
            <a:avLst>
              <a:gd name="adj" fmla="val 34155"/>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A353283F-9D14-D95A-5A71-3FEF99ED6391}"/>
              </a:ext>
            </a:extLst>
          </p:cNvPr>
          <p:cNvSpPr/>
          <p:nvPr/>
        </p:nvSpPr>
        <p:spPr>
          <a:xfrm>
            <a:off x="7329994" y="4296920"/>
            <a:ext cx="440416" cy="48844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BA55CC-0543-F48D-3A2A-EB2F0DD1154F}"/>
              </a:ext>
            </a:extLst>
          </p:cNvPr>
          <p:cNvSpPr txBox="1"/>
          <p:nvPr/>
        </p:nvSpPr>
        <p:spPr>
          <a:xfrm>
            <a:off x="7521908" y="225028"/>
            <a:ext cx="4670091" cy="707886"/>
          </a:xfrm>
          <a:prstGeom prst="rect">
            <a:avLst/>
          </a:prstGeom>
          <a:noFill/>
        </p:spPr>
        <p:txBody>
          <a:bodyPr wrap="square">
            <a:spAutoFit/>
          </a:bodyPr>
          <a:lstStyle/>
          <a:p>
            <a:pPr algn="r"/>
            <a:r>
              <a:rPr lang="en-US" sz="4000" b="1" dirty="0">
                <a:latin typeface="Aptos Narrow" panose="020B0004020202020204" pitchFamily="34" charset="0"/>
              </a:rPr>
              <a:t>Who were the Magi??</a:t>
            </a:r>
          </a:p>
        </p:txBody>
      </p:sp>
      <p:pic>
        <p:nvPicPr>
          <p:cNvPr id="45" name="Picture 44">
            <a:extLst>
              <a:ext uri="{FF2B5EF4-FFF2-40B4-BE49-F238E27FC236}">
                <a16:creationId xmlns:a16="http://schemas.microsoft.com/office/drawing/2014/main" id="{0318E499-2ABA-5615-3DC9-D841F3148D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46" name="Text Box 7">
            <a:extLst>
              <a:ext uri="{FF2B5EF4-FFF2-40B4-BE49-F238E27FC236}">
                <a16:creationId xmlns:a16="http://schemas.microsoft.com/office/drawing/2014/main" id="{D3ACB5A7-0156-5107-59D2-EF704D67D4E6}"/>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47" name="Text Box 8">
            <a:extLst>
              <a:ext uri="{FF2B5EF4-FFF2-40B4-BE49-F238E27FC236}">
                <a16:creationId xmlns:a16="http://schemas.microsoft.com/office/drawing/2014/main" id="{61FA6BC2-5F35-5091-FA91-0740509CDDA0}"/>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48" name="Text Box 9">
            <a:extLst>
              <a:ext uri="{FF2B5EF4-FFF2-40B4-BE49-F238E27FC236}">
                <a16:creationId xmlns:a16="http://schemas.microsoft.com/office/drawing/2014/main" id="{07C9BD73-49C9-5A61-8917-6AEEDAB85F4A}"/>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49" name="Text Box 11">
            <a:extLst>
              <a:ext uri="{FF2B5EF4-FFF2-40B4-BE49-F238E27FC236}">
                <a16:creationId xmlns:a16="http://schemas.microsoft.com/office/drawing/2014/main" id="{8DBF80D4-5015-955E-691E-5BF7C928A7AC}"/>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50" name="Text Box 12">
            <a:extLst>
              <a:ext uri="{FF2B5EF4-FFF2-40B4-BE49-F238E27FC236}">
                <a16:creationId xmlns:a16="http://schemas.microsoft.com/office/drawing/2014/main" id="{9CDB072F-9D00-0D73-E9A5-78320B7D6EF9}"/>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51" name="Text Box 13">
            <a:extLst>
              <a:ext uri="{FF2B5EF4-FFF2-40B4-BE49-F238E27FC236}">
                <a16:creationId xmlns:a16="http://schemas.microsoft.com/office/drawing/2014/main" id="{11750C24-2A65-2EF0-5A9F-41F194C00790}"/>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52" name="Text Box 14">
            <a:extLst>
              <a:ext uri="{FF2B5EF4-FFF2-40B4-BE49-F238E27FC236}">
                <a16:creationId xmlns:a16="http://schemas.microsoft.com/office/drawing/2014/main" id="{5D6C0B13-10C4-5F53-23B3-68304B0B95DC}"/>
              </a:ext>
            </a:extLst>
          </p:cNvPr>
          <p:cNvSpPr txBox="1">
            <a:spLocks noChangeArrowheads="1"/>
          </p:cNvSpPr>
          <p:nvPr/>
        </p:nvSpPr>
        <p:spPr bwMode="auto">
          <a:xfrm rot="19029483">
            <a:off x="4725748" y="5459484"/>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53" name="Text Box 15">
            <a:extLst>
              <a:ext uri="{FF2B5EF4-FFF2-40B4-BE49-F238E27FC236}">
                <a16:creationId xmlns:a16="http://schemas.microsoft.com/office/drawing/2014/main" id="{7A0273AF-D004-B3FA-4BC2-1AA8C3ECBC3E}"/>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54" name="Text Box 16">
            <a:extLst>
              <a:ext uri="{FF2B5EF4-FFF2-40B4-BE49-F238E27FC236}">
                <a16:creationId xmlns:a16="http://schemas.microsoft.com/office/drawing/2014/main" id="{77D11904-67B1-4222-AEDE-A4A79E1B9785}"/>
              </a:ext>
            </a:extLst>
          </p:cNvPr>
          <p:cNvSpPr txBox="1">
            <a:spLocks noChangeArrowheads="1"/>
          </p:cNvSpPr>
          <p:nvPr/>
        </p:nvSpPr>
        <p:spPr bwMode="auto">
          <a:xfrm rot="18900000">
            <a:off x="7039911" y="5175254"/>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55" name="Text Box 17">
            <a:extLst>
              <a:ext uri="{FF2B5EF4-FFF2-40B4-BE49-F238E27FC236}">
                <a16:creationId xmlns:a16="http://schemas.microsoft.com/office/drawing/2014/main" id="{F0E75F35-9EDD-1E70-248A-4790D0900C79}"/>
              </a:ext>
            </a:extLst>
          </p:cNvPr>
          <p:cNvSpPr txBox="1">
            <a:spLocks noChangeArrowheads="1"/>
          </p:cNvSpPr>
          <p:nvPr/>
        </p:nvSpPr>
        <p:spPr bwMode="auto">
          <a:xfrm rot="18900000">
            <a:off x="7767308" y="5044716"/>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56" name="Text Box 18">
            <a:extLst>
              <a:ext uri="{FF2B5EF4-FFF2-40B4-BE49-F238E27FC236}">
                <a16:creationId xmlns:a16="http://schemas.microsoft.com/office/drawing/2014/main" id="{7A5776A7-5CB7-3DD8-808B-D08C85C7E1A2}"/>
              </a:ext>
            </a:extLst>
          </p:cNvPr>
          <p:cNvSpPr txBox="1">
            <a:spLocks noChangeArrowheads="1"/>
          </p:cNvSpPr>
          <p:nvPr/>
        </p:nvSpPr>
        <p:spPr bwMode="auto">
          <a:xfrm rot="18900000">
            <a:off x="9138167" y="4875444"/>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57" name="Text Box 19">
            <a:extLst>
              <a:ext uri="{FF2B5EF4-FFF2-40B4-BE49-F238E27FC236}">
                <a16:creationId xmlns:a16="http://schemas.microsoft.com/office/drawing/2014/main" id="{4377E784-7E6E-76A1-D02A-3AF4BAFC2A77}"/>
              </a:ext>
            </a:extLst>
          </p:cNvPr>
          <p:cNvSpPr txBox="1">
            <a:spLocks noChangeArrowheads="1"/>
          </p:cNvSpPr>
          <p:nvPr/>
        </p:nvSpPr>
        <p:spPr bwMode="auto">
          <a:xfrm rot="18900000">
            <a:off x="9785932" y="4917357"/>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58" name="Text Box 7">
            <a:extLst>
              <a:ext uri="{FF2B5EF4-FFF2-40B4-BE49-F238E27FC236}">
                <a16:creationId xmlns:a16="http://schemas.microsoft.com/office/drawing/2014/main" id="{63F6D35B-AD36-04C6-9C3C-08F0085C8834}"/>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59" name="Text Box 7">
            <a:extLst>
              <a:ext uri="{FF2B5EF4-FFF2-40B4-BE49-F238E27FC236}">
                <a16:creationId xmlns:a16="http://schemas.microsoft.com/office/drawing/2014/main" id="{91ED93AD-E8EF-849F-E0FF-5DD40852A71A}"/>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60" name="Text Box 7">
            <a:extLst>
              <a:ext uri="{FF2B5EF4-FFF2-40B4-BE49-F238E27FC236}">
                <a16:creationId xmlns:a16="http://schemas.microsoft.com/office/drawing/2014/main" id="{76EE6F72-72C0-1A2D-ECF0-EFAB46FC7B70}"/>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61" name="Text Box 7">
            <a:extLst>
              <a:ext uri="{FF2B5EF4-FFF2-40B4-BE49-F238E27FC236}">
                <a16:creationId xmlns:a16="http://schemas.microsoft.com/office/drawing/2014/main" id="{5B18FCF7-30F0-08B6-6AF1-3366839459AB}"/>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62" name="Text Box 7">
            <a:extLst>
              <a:ext uri="{FF2B5EF4-FFF2-40B4-BE49-F238E27FC236}">
                <a16:creationId xmlns:a16="http://schemas.microsoft.com/office/drawing/2014/main" id="{41CC0B8F-0DA2-9678-911C-6DAD6ADC1DE4}"/>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63" name="Text Box 7">
            <a:extLst>
              <a:ext uri="{FF2B5EF4-FFF2-40B4-BE49-F238E27FC236}">
                <a16:creationId xmlns:a16="http://schemas.microsoft.com/office/drawing/2014/main" id="{96416FE2-11CA-99D8-35E3-ACD187266363}"/>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64" name="Text Box 7">
            <a:extLst>
              <a:ext uri="{FF2B5EF4-FFF2-40B4-BE49-F238E27FC236}">
                <a16:creationId xmlns:a16="http://schemas.microsoft.com/office/drawing/2014/main" id="{800721E8-58C9-2962-8B48-206BA2AB54AE}"/>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65" name="Text Box 7">
            <a:extLst>
              <a:ext uri="{FF2B5EF4-FFF2-40B4-BE49-F238E27FC236}">
                <a16:creationId xmlns:a16="http://schemas.microsoft.com/office/drawing/2014/main" id="{77523464-8AA4-B855-E70C-D45DB5B1AB28}"/>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66" name="Text Box 7">
            <a:extLst>
              <a:ext uri="{FF2B5EF4-FFF2-40B4-BE49-F238E27FC236}">
                <a16:creationId xmlns:a16="http://schemas.microsoft.com/office/drawing/2014/main" id="{4AE05679-4779-1EB8-991B-B0E5CE75BB19}"/>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67" name="Text Box 7">
            <a:extLst>
              <a:ext uri="{FF2B5EF4-FFF2-40B4-BE49-F238E27FC236}">
                <a16:creationId xmlns:a16="http://schemas.microsoft.com/office/drawing/2014/main" id="{22CE1C2F-48C4-5C1D-5A59-5296EFAE4B09}"/>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68" name="Text Box 7">
            <a:extLst>
              <a:ext uri="{FF2B5EF4-FFF2-40B4-BE49-F238E27FC236}">
                <a16:creationId xmlns:a16="http://schemas.microsoft.com/office/drawing/2014/main" id="{5A3B9B1C-0A8C-EFCE-591A-B6932F2201BE}"/>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69" name="Text Box 7">
            <a:extLst>
              <a:ext uri="{FF2B5EF4-FFF2-40B4-BE49-F238E27FC236}">
                <a16:creationId xmlns:a16="http://schemas.microsoft.com/office/drawing/2014/main" id="{E4904A25-AE6F-5D63-3B0C-3B91DFCBE7D2}"/>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70" name="Text Box 7">
            <a:extLst>
              <a:ext uri="{FF2B5EF4-FFF2-40B4-BE49-F238E27FC236}">
                <a16:creationId xmlns:a16="http://schemas.microsoft.com/office/drawing/2014/main" id="{A26F578A-86DF-404C-3D2D-FB01BD48AFEC}"/>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71" name="Text Box 7">
            <a:extLst>
              <a:ext uri="{FF2B5EF4-FFF2-40B4-BE49-F238E27FC236}">
                <a16:creationId xmlns:a16="http://schemas.microsoft.com/office/drawing/2014/main" id="{C742C997-4D0D-9DF6-8423-72C79B1B08C4}"/>
              </a:ext>
            </a:extLst>
          </p:cNvPr>
          <p:cNvSpPr txBox="1">
            <a:spLocks noChangeArrowheads="1"/>
          </p:cNvSpPr>
          <p:nvPr/>
        </p:nvSpPr>
        <p:spPr bwMode="auto">
          <a:xfrm rot="-2700000">
            <a:off x="6425291" y="2455222"/>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72" name="Text Box 7">
            <a:extLst>
              <a:ext uri="{FF2B5EF4-FFF2-40B4-BE49-F238E27FC236}">
                <a16:creationId xmlns:a16="http://schemas.microsoft.com/office/drawing/2014/main" id="{E2761C6F-8560-DB36-5200-6ABFA0886946}"/>
              </a:ext>
            </a:extLst>
          </p:cNvPr>
          <p:cNvSpPr txBox="1">
            <a:spLocks noChangeArrowheads="1"/>
          </p:cNvSpPr>
          <p:nvPr/>
        </p:nvSpPr>
        <p:spPr bwMode="auto">
          <a:xfrm rot="-2700000">
            <a:off x="7022255" y="2504587"/>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73" name="Text Box 7">
            <a:extLst>
              <a:ext uri="{FF2B5EF4-FFF2-40B4-BE49-F238E27FC236}">
                <a16:creationId xmlns:a16="http://schemas.microsoft.com/office/drawing/2014/main" id="{B10480BE-B453-22D6-504D-D5B56A6A6F91}"/>
              </a:ext>
            </a:extLst>
          </p:cNvPr>
          <p:cNvSpPr txBox="1">
            <a:spLocks noChangeArrowheads="1"/>
          </p:cNvSpPr>
          <p:nvPr/>
        </p:nvSpPr>
        <p:spPr bwMode="auto">
          <a:xfrm rot="-2700000">
            <a:off x="7967100" y="2429544"/>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74" name="Text Box 7">
            <a:extLst>
              <a:ext uri="{FF2B5EF4-FFF2-40B4-BE49-F238E27FC236}">
                <a16:creationId xmlns:a16="http://schemas.microsoft.com/office/drawing/2014/main" id="{00C839C2-8A55-5402-3819-6BB08050DA68}"/>
              </a:ext>
            </a:extLst>
          </p:cNvPr>
          <p:cNvSpPr txBox="1">
            <a:spLocks noChangeArrowheads="1"/>
          </p:cNvSpPr>
          <p:nvPr/>
        </p:nvSpPr>
        <p:spPr bwMode="auto">
          <a:xfrm rot="-2700000">
            <a:off x="8406130" y="2559276"/>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75" name="Text Box 7">
            <a:extLst>
              <a:ext uri="{FF2B5EF4-FFF2-40B4-BE49-F238E27FC236}">
                <a16:creationId xmlns:a16="http://schemas.microsoft.com/office/drawing/2014/main" id="{FBBA8E34-60A6-3A45-1933-EA77DF069546}"/>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76" name="Text Box 7">
            <a:extLst>
              <a:ext uri="{FF2B5EF4-FFF2-40B4-BE49-F238E27FC236}">
                <a16:creationId xmlns:a16="http://schemas.microsoft.com/office/drawing/2014/main" id="{217673F9-783C-E9C6-2F6F-72DDC1C9BC74}"/>
              </a:ext>
            </a:extLst>
          </p:cNvPr>
          <p:cNvSpPr txBox="1">
            <a:spLocks noChangeArrowheads="1"/>
          </p:cNvSpPr>
          <p:nvPr/>
        </p:nvSpPr>
        <p:spPr bwMode="auto">
          <a:xfrm rot="-2700000">
            <a:off x="10196546" y="2622662"/>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77" name="Text Box 7">
            <a:extLst>
              <a:ext uri="{FF2B5EF4-FFF2-40B4-BE49-F238E27FC236}">
                <a16:creationId xmlns:a16="http://schemas.microsoft.com/office/drawing/2014/main" id="{2FB5300A-1CEA-D602-E487-8C95390C4D22}"/>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78" name="Text Box 7">
            <a:extLst>
              <a:ext uri="{FF2B5EF4-FFF2-40B4-BE49-F238E27FC236}">
                <a16:creationId xmlns:a16="http://schemas.microsoft.com/office/drawing/2014/main" id="{A95EE142-B39A-E8ED-6F6D-FE03E82CD38A}"/>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79" name="Text Box 52">
            <a:extLst>
              <a:ext uri="{FF2B5EF4-FFF2-40B4-BE49-F238E27FC236}">
                <a16:creationId xmlns:a16="http://schemas.microsoft.com/office/drawing/2014/main" id="{49653CCB-55B6-668B-9C1C-68EEE7B9EEC7}"/>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80" name="Group 79">
            <a:extLst>
              <a:ext uri="{FF2B5EF4-FFF2-40B4-BE49-F238E27FC236}">
                <a16:creationId xmlns:a16="http://schemas.microsoft.com/office/drawing/2014/main" id="{08CC6840-7D6D-459D-6AC2-C4C1FBF847B7}"/>
              </a:ext>
            </a:extLst>
          </p:cNvPr>
          <p:cNvGrpSpPr/>
          <p:nvPr/>
        </p:nvGrpSpPr>
        <p:grpSpPr>
          <a:xfrm>
            <a:off x="9497092" y="3904587"/>
            <a:ext cx="823482" cy="413953"/>
            <a:chOff x="10128448" y="1232283"/>
            <a:chExt cx="609404" cy="413953"/>
          </a:xfrm>
        </p:grpSpPr>
        <p:sp>
          <p:nvSpPr>
            <p:cNvPr id="81" name="Rectangle 80">
              <a:extLst>
                <a:ext uri="{FF2B5EF4-FFF2-40B4-BE49-F238E27FC236}">
                  <a16:creationId xmlns:a16="http://schemas.microsoft.com/office/drawing/2014/main" id="{65F678CC-076C-3AF6-A90D-78225D8850E3}"/>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82" name="Rectangle 81">
              <a:extLst>
                <a:ext uri="{FF2B5EF4-FFF2-40B4-BE49-F238E27FC236}">
                  <a16:creationId xmlns:a16="http://schemas.microsoft.com/office/drawing/2014/main" id="{6C2788D8-BE41-6768-8E9F-AE72CAC3584E}"/>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pic>
        <p:nvPicPr>
          <p:cNvPr id="83" name="Picture 82">
            <a:extLst>
              <a:ext uri="{FF2B5EF4-FFF2-40B4-BE49-F238E27FC236}">
                <a16:creationId xmlns:a16="http://schemas.microsoft.com/office/drawing/2014/main" id="{67B23A75-3124-693F-FB01-4567FBF2E717}"/>
              </a:ext>
            </a:extLst>
          </p:cNvPr>
          <p:cNvPicPr>
            <a:picLocks noChangeAspect="1"/>
          </p:cNvPicPr>
          <p:nvPr/>
        </p:nvPicPr>
        <p:blipFill>
          <a:blip r:embed="rId4"/>
          <a:stretch>
            <a:fillRect/>
          </a:stretch>
        </p:blipFill>
        <p:spPr>
          <a:xfrm>
            <a:off x="1019175" y="1588104"/>
            <a:ext cx="10153650" cy="28575"/>
          </a:xfrm>
          <a:prstGeom prst="rect">
            <a:avLst/>
          </a:prstGeom>
        </p:spPr>
      </p:pic>
      <p:pic>
        <p:nvPicPr>
          <p:cNvPr id="84" name="Picture 83">
            <a:extLst>
              <a:ext uri="{FF2B5EF4-FFF2-40B4-BE49-F238E27FC236}">
                <a16:creationId xmlns:a16="http://schemas.microsoft.com/office/drawing/2014/main" id="{B2BAAD22-8917-FD2B-8464-DD3F272FD6A4}"/>
              </a:ext>
            </a:extLst>
          </p:cNvPr>
          <p:cNvPicPr>
            <a:picLocks noChangeAspect="1"/>
          </p:cNvPicPr>
          <p:nvPr/>
        </p:nvPicPr>
        <p:blipFill>
          <a:blip r:embed="rId4"/>
          <a:stretch>
            <a:fillRect/>
          </a:stretch>
        </p:blipFill>
        <p:spPr>
          <a:xfrm rot="16200000">
            <a:off x="1983843" y="1595806"/>
            <a:ext cx="260003" cy="28575"/>
          </a:xfrm>
          <a:prstGeom prst="rect">
            <a:avLst/>
          </a:prstGeom>
        </p:spPr>
      </p:pic>
      <p:pic>
        <p:nvPicPr>
          <p:cNvPr id="85" name="Picture 84">
            <a:extLst>
              <a:ext uri="{FF2B5EF4-FFF2-40B4-BE49-F238E27FC236}">
                <a16:creationId xmlns:a16="http://schemas.microsoft.com/office/drawing/2014/main" id="{6A3F6AF9-9487-C8A4-35B3-8ACFF6D716DE}"/>
              </a:ext>
            </a:extLst>
          </p:cNvPr>
          <p:cNvPicPr>
            <a:picLocks noChangeAspect="1"/>
          </p:cNvPicPr>
          <p:nvPr/>
        </p:nvPicPr>
        <p:blipFill>
          <a:blip r:embed="rId4"/>
          <a:stretch>
            <a:fillRect/>
          </a:stretch>
        </p:blipFill>
        <p:spPr>
          <a:xfrm rot="16200000">
            <a:off x="8435987" y="1595806"/>
            <a:ext cx="260003" cy="28575"/>
          </a:xfrm>
          <a:prstGeom prst="rect">
            <a:avLst/>
          </a:prstGeom>
        </p:spPr>
      </p:pic>
      <p:pic>
        <p:nvPicPr>
          <p:cNvPr id="86" name="Picture 85">
            <a:extLst>
              <a:ext uri="{FF2B5EF4-FFF2-40B4-BE49-F238E27FC236}">
                <a16:creationId xmlns:a16="http://schemas.microsoft.com/office/drawing/2014/main" id="{2FBBBAF7-7465-C5D0-7891-E70A0947DF05}"/>
              </a:ext>
            </a:extLst>
          </p:cNvPr>
          <p:cNvPicPr>
            <a:picLocks noChangeAspect="1"/>
          </p:cNvPicPr>
          <p:nvPr/>
        </p:nvPicPr>
        <p:blipFill>
          <a:blip r:embed="rId4"/>
          <a:stretch>
            <a:fillRect/>
          </a:stretch>
        </p:blipFill>
        <p:spPr>
          <a:xfrm rot="16200000">
            <a:off x="9184642" y="1602496"/>
            <a:ext cx="260003" cy="28575"/>
          </a:xfrm>
          <a:prstGeom prst="rect">
            <a:avLst/>
          </a:prstGeom>
        </p:spPr>
      </p:pic>
      <p:pic>
        <p:nvPicPr>
          <p:cNvPr id="87" name="Picture 86">
            <a:extLst>
              <a:ext uri="{FF2B5EF4-FFF2-40B4-BE49-F238E27FC236}">
                <a16:creationId xmlns:a16="http://schemas.microsoft.com/office/drawing/2014/main" id="{45CDA657-9E06-AEF7-A067-B268E5B876A3}"/>
              </a:ext>
            </a:extLst>
          </p:cNvPr>
          <p:cNvPicPr>
            <a:picLocks noChangeAspect="1"/>
          </p:cNvPicPr>
          <p:nvPr/>
        </p:nvPicPr>
        <p:blipFill>
          <a:blip r:embed="rId4"/>
          <a:stretch>
            <a:fillRect/>
          </a:stretch>
        </p:blipFill>
        <p:spPr>
          <a:xfrm rot="16200000">
            <a:off x="9292654" y="1602496"/>
            <a:ext cx="260003" cy="28575"/>
          </a:xfrm>
          <a:prstGeom prst="rect">
            <a:avLst/>
          </a:prstGeom>
        </p:spPr>
      </p:pic>
      <p:pic>
        <p:nvPicPr>
          <p:cNvPr id="88" name="Picture 87">
            <a:extLst>
              <a:ext uri="{FF2B5EF4-FFF2-40B4-BE49-F238E27FC236}">
                <a16:creationId xmlns:a16="http://schemas.microsoft.com/office/drawing/2014/main" id="{E8BF1B1D-B93B-6ABA-CF66-9300C3F18189}"/>
              </a:ext>
            </a:extLst>
          </p:cNvPr>
          <p:cNvPicPr>
            <a:picLocks noChangeAspect="1"/>
          </p:cNvPicPr>
          <p:nvPr/>
        </p:nvPicPr>
        <p:blipFill>
          <a:blip r:embed="rId4"/>
          <a:stretch>
            <a:fillRect/>
          </a:stretch>
        </p:blipFill>
        <p:spPr>
          <a:xfrm rot="16200000">
            <a:off x="10329440" y="1595164"/>
            <a:ext cx="274666" cy="28575"/>
          </a:xfrm>
          <a:prstGeom prst="rect">
            <a:avLst/>
          </a:prstGeom>
        </p:spPr>
      </p:pic>
      <p:pic>
        <p:nvPicPr>
          <p:cNvPr id="89" name="Picture 88">
            <a:extLst>
              <a:ext uri="{FF2B5EF4-FFF2-40B4-BE49-F238E27FC236}">
                <a16:creationId xmlns:a16="http://schemas.microsoft.com/office/drawing/2014/main" id="{8BE03D31-8073-2E9F-575D-4E865E24464B}"/>
              </a:ext>
            </a:extLst>
          </p:cNvPr>
          <p:cNvPicPr>
            <a:picLocks noChangeAspect="1"/>
          </p:cNvPicPr>
          <p:nvPr/>
        </p:nvPicPr>
        <p:blipFill>
          <a:blip r:embed="rId4"/>
          <a:stretch>
            <a:fillRect/>
          </a:stretch>
        </p:blipFill>
        <p:spPr>
          <a:xfrm rot="16200000">
            <a:off x="10581468" y="1595164"/>
            <a:ext cx="274666" cy="28575"/>
          </a:xfrm>
          <a:prstGeom prst="rect">
            <a:avLst/>
          </a:prstGeom>
        </p:spPr>
      </p:pic>
      <p:sp>
        <p:nvSpPr>
          <p:cNvPr id="92" name="TextBox 91">
            <a:extLst>
              <a:ext uri="{FF2B5EF4-FFF2-40B4-BE49-F238E27FC236}">
                <a16:creationId xmlns:a16="http://schemas.microsoft.com/office/drawing/2014/main" id="{23DFBC8F-A960-29EC-2DB8-9213460B1635}"/>
              </a:ext>
            </a:extLst>
          </p:cNvPr>
          <p:cNvSpPr txBox="1"/>
          <p:nvPr/>
        </p:nvSpPr>
        <p:spPr>
          <a:xfrm>
            <a:off x="789149" y="1131799"/>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93" name="TextBox 92">
            <a:extLst>
              <a:ext uri="{FF2B5EF4-FFF2-40B4-BE49-F238E27FC236}">
                <a16:creationId xmlns:a16="http://schemas.microsoft.com/office/drawing/2014/main" id="{0569B66A-E038-2783-19FD-56537140198B}"/>
              </a:ext>
            </a:extLst>
          </p:cNvPr>
          <p:cNvSpPr txBox="1"/>
          <p:nvPr/>
        </p:nvSpPr>
        <p:spPr>
          <a:xfrm>
            <a:off x="2125004" y="1129732"/>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94" name="Text Box 7">
            <a:extLst>
              <a:ext uri="{FF2B5EF4-FFF2-40B4-BE49-F238E27FC236}">
                <a16:creationId xmlns:a16="http://schemas.microsoft.com/office/drawing/2014/main" id="{C909D3AE-8FCA-6A40-973B-E0CDCA8121E5}"/>
              </a:ext>
            </a:extLst>
          </p:cNvPr>
          <p:cNvSpPr txBox="1">
            <a:spLocks noChangeArrowheads="1"/>
          </p:cNvSpPr>
          <p:nvPr/>
        </p:nvSpPr>
        <p:spPr bwMode="auto">
          <a:xfrm rot="17912278">
            <a:off x="5181128" y="117610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95" name="Text Box 7">
            <a:extLst>
              <a:ext uri="{FF2B5EF4-FFF2-40B4-BE49-F238E27FC236}">
                <a16:creationId xmlns:a16="http://schemas.microsoft.com/office/drawing/2014/main" id="{FD3A2B1B-E8E1-76E6-74BE-2FBDE90882AD}"/>
              </a:ext>
            </a:extLst>
          </p:cNvPr>
          <p:cNvSpPr txBox="1">
            <a:spLocks noChangeArrowheads="1"/>
          </p:cNvSpPr>
          <p:nvPr/>
        </p:nvSpPr>
        <p:spPr bwMode="auto">
          <a:xfrm rot="17912278">
            <a:off x="7935390" y="1268669"/>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96" name="Text Box 7">
            <a:extLst>
              <a:ext uri="{FF2B5EF4-FFF2-40B4-BE49-F238E27FC236}">
                <a16:creationId xmlns:a16="http://schemas.microsoft.com/office/drawing/2014/main" id="{F4905D7C-5C7F-C50E-7F2E-2917A042D720}"/>
              </a:ext>
            </a:extLst>
          </p:cNvPr>
          <p:cNvSpPr txBox="1">
            <a:spLocks noChangeArrowheads="1"/>
          </p:cNvSpPr>
          <p:nvPr/>
        </p:nvSpPr>
        <p:spPr bwMode="auto">
          <a:xfrm rot="17912278">
            <a:off x="8203489" y="1243736"/>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97" name="Text Box 7">
            <a:extLst>
              <a:ext uri="{FF2B5EF4-FFF2-40B4-BE49-F238E27FC236}">
                <a16:creationId xmlns:a16="http://schemas.microsoft.com/office/drawing/2014/main" id="{FC86E073-2838-0644-0EB6-6876725420A4}"/>
              </a:ext>
            </a:extLst>
          </p:cNvPr>
          <p:cNvSpPr txBox="1">
            <a:spLocks noChangeArrowheads="1"/>
          </p:cNvSpPr>
          <p:nvPr/>
        </p:nvSpPr>
        <p:spPr bwMode="auto">
          <a:xfrm rot="17912278">
            <a:off x="3931153" y="1115207"/>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pic>
        <p:nvPicPr>
          <p:cNvPr id="98" name="Picture 97">
            <a:extLst>
              <a:ext uri="{FF2B5EF4-FFF2-40B4-BE49-F238E27FC236}">
                <a16:creationId xmlns:a16="http://schemas.microsoft.com/office/drawing/2014/main" id="{8290AC2D-F11F-1C1E-178D-9E6D8D479CF5}"/>
              </a:ext>
            </a:extLst>
          </p:cNvPr>
          <p:cNvPicPr>
            <a:picLocks noChangeAspect="1"/>
          </p:cNvPicPr>
          <p:nvPr/>
        </p:nvPicPr>
        <p:blipFill>
          <a:blip r:embed="rId4"/>
          <a:stretch>
            <a:fillRect/>
          </a:stretch>
        </p:blipFill>
        <p:spPr>
          <a:xfrm rot="16200000">
            <a:off x="3496010" y="1589243"/>
            <a:ext cx="260003" cy="28575"/>
          </a:xfrm>
          <a:prstGeom prst="rect">
            <a:avLst/>
          </a:prstGeom>
        </p:spPr>
      </p:pic>
      <p:pic>
        <p:nvPicPr>
          <p:cNvPr id="99" name="Picture 98">
            <a:extLst>
              <a:ext uri="{FF2B5EF4-FFF2-40B4-BE49-F238E27FC236}">
                <a16:creationId xmlns:a16="http://schemas.microsoft.com/office/drawing/2014/main" id="{0284430A-A7C4-F2DC-F042-62B30495F121}"/>
              </a:ext>
            </a:extLst>
          </p:cNvPr>
          <p:cNvPicPr>
            <a:picLocks noChangeAspect="1"/>
          </p:cNvPicPr>
          <p:nvPr/>
        </p:nvPicPr>
        <p:blipFill>
          <a:blip r:embed="rId4"/>
          <a:stretch>
            <a:fillRect/>
          </a:stretch>
        </p:blipFill>
        <p:spPr>
          <a:xfrm rot="16200000">
            <a:off x="4461827" y="1589243"/>
            <a:ext cx="260003" cy="28575"/>
          </a:xfrm>
          <a:prstGeom prst="rect">
            <a:avLst/>
          </a:prstGeom>
        </p:spPr>
      </p:pic>
      <p:sp>
        <p:nvSpPr>
          <p:cNvPr id="100" name="Text Box 7">
            <a:extLst>
              <a:ext uri="{FF2B5EF4-FFF2-40B4-BE49-F238E27FC236}">
                <a16:creationId xmlns:a16="http://schemas.microsoft.com/office/drawing/2014/main" id="{BF3F19D3-DF1C-F39F-4525-85DD88D63D81}"/>
              </a:ext>
            </a:extLst>
          </p:cNvPr>
          <p:cNvSpPr txBox="1">
            <a:spLocks noChangeArrowheads="1"/>
          </p:cNvSpPr>
          <p:nvPr/>
        </p:nvSpPr>
        <p:spPr bwMode="auto">
          <a:xfrm rot="17912278">
            <a:off x="4078057" y="994145"/>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101" name="Text Box 7">
            <a:extLst>
              <a:ext uri="{FF2B5EF4-FFF2-40B4-BE49-F238E27FC236}">
                <a16:creationId xmlns:a16="http://schemas.microsoft.com/office/drawing/2014/main" id="{FC0AEC3B-9AC3-FF3A-8B48-56C96C7C0BCD}"/>
              </a:ext>
            </a:extLst>
          </p:cNvPr>
          <p:cNvSpPr txBox="1">
            <a:spLocks noChangeArrowheads="1"/>
          </p:cNvSpPr>
          <p:nvPr/>
        </p:nvSpPr>
        <p:spPr bwMode="auto">
          <a:xfrm rot="17912278">
            <a:off x="3734956" y="1114503"/>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102" name="Text Box 7">
            <a:extLst>
              <a:ext uri="{FF2B5EF4-FFF2-40B4-BE49-F238E27FC236}">
                <a16:creationId xmlns:a16="http://schemas.microsoft.com/office/drawing/2014/main" id="{8516C632-4FF6-4E0E-82E6-35D9CE8DB343}"/>
              </a:ext>
            </a:extLst>
          </p:cNvPr>
          <p:cNvSpPr txBox="1">
            <a:spLocks noChangeArrowheads="1"/>
          </p:cNvSpPr>
          <p:nvPr/>
        </p:nvSpPr>
        <p:spPr bwMode="auto">
          <a:xfrm rot="17912278">
            <a:off x="3508880" y="1162499"/>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103" name="Text Box 7">
            <a:extLst>
              <a:ext uri="{FF2B5EF4-FFF2-40B4-BE49-F238E27FC236}">
                <a16:creationId xmlns:a16="http://schemas.microsoft.com/office/drawing/2014/main" id="{DA8F214E-78FC-CFD7-0460-DBA803DD745A}"/>
              </a:ext>
            </a:extLst>
          </p:cNvPr>
          <p:cNvSpPr txBox="1">
            <a:spLocks noChangeArrowheads="1"/>
          </p:cNvSpPr>
          <p:nvPr/>
        </p:nvSpPr>
        <p:spPr bwMode="auto">
          <a:xfrm rot="17912278">
            <a:off x="5455748" y="1190531"/>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104" name="Text Box 7">
            <a:extLst>
              <a:ext uri="{FF2B5EF4-FFF2-40B4-BE49-F238E27FC236}">
                <a16:creationId xmlns:a16="http://schemas.microsoft.com/office/drawing/2014/main" id="{B567C01A-7DF9-85E6-C4C4-6D10BDC9FFCE}"/>
              </a:ext>
            </a:extLst>
          </p:cNvPr>
          <p:cNvSpPr txBox="1">
            <a:spLocks noChangeArrowheads="1"/>
          </p:cNvSpPr>
          <p:nvPr/>
        </p:nvSpPr>
        <p:spPr bwMode="auto">
          <a:xfrm rot="17912278">
            <a:off x="4620202" y="1163853"/>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pic>
        <p:nvPicPr>
          <p:cNvPr id="106" name="Picture 105">
            <a:extLst>
              <a:ext uri="{FF2B5EF4-FFF2-40B4-BE49-F238E27FC236}">
                <a16:creationId xmlns:a16="http://schemas.microsoft.com/office/drawing/2014/main" id="{B94A5E8B-53FD-59DD-F3F4-5F352F9B78CD}"/>
              </a:ext>
            </a:extLst>
          </p:cNvPr>
          <p:cNvPicPr>
            <a:picLocks noChangeAspect="1"/>
          </p:cNvPicPr>
          <p:nvPr/>
        </p:nvPicPr>
        <p:blipFill>
          <a:blip r:embed="rId4"/>
          <a:stretch>
            <a:fillRect/>
          </a:stretch>
        </p:blipFill>
        <p:spPr>
          <a:xfrm rot="16200000">
            <a:off x="6041866" y="1583963"/>
            <a:ext cx="260003" cy="28575"/>
          </a:xfrm>
          <a:prstGeom prst="rect">
            <a:avLst/>
          </a:prstGeom>
        </p:spPr>
      </p:pic>
      <p:sp>
        <p:nvSpPr>
          <p:cNvPr id="107" name="Text Box 7">
            <a:extLst>
              <a:ext uri="{FF2B5EF4-FFF2-40B4-BE49-F238E27FC236}">
                <a16:creationId xmlns:a16="http://schemas.microsoft.com/office/drawing/2014/main" id="{8C25EB0A-B73E-EA5A-CEF5-0DE3047376C4}"/>
              </a:ext>
            </a:extLst>
          </p:cNvPr>
          <p:cNvSpPr txBox="1">
            <a:spLocks noChangeArrowheads="1"/>
          </p:cNvSpPr>
          <p:nvPr/>
        </p:nvSpPr>
        <p:spPr bwMode="auto">
          <a:xfrm rot="17912278">
            <a:off x="5978013" y="111274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108" name="Text Box 7">
            <a:extLst>
              <a:ext uri="{FF2B5EF4-FFF2-40B4-BE49-F238E27FC236}">
                <a16:creationId xmlns:a16="http://schemas.microsoft.com/office/drawing/2014/main" id="{DF2F18AA-C630-4333-42D3-9589EF5C663C}"/>
              </a:ext>
            </a:extLst>
          </p:cNvPr>
          <p:cNvSpPr txBox="1">
            <a:spLocks noChangeArrowheads="1"/>
          </p:cNvSpPr>
          <p:nvPr/>
        </p:nvSpPr>
        <p:spPr bwMode="auto">
          <a:xfrm rot="17912278">
            <a:off x="6134703" y="111274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109" name="Text Box 7">
            <a:extLst>
              <a:ext uri="{FF2B5EF4-FFF2-40B4-BE49-F238E27FC236}">
                <a16:creationId xmlns:a16="http://schemas.microsoft.com/office/drawing/2014/main" id="{5D8067D6-D523-C71E-A4EB-49A08BB82057}"/>
              </a:ext>
            </a:extLst>
          </p:cNvPr>
          <p:cNvSpPr txBox="1">
            <a:spLocks noChangeArrowheads="1"/>
          </p:cNvSpPr>
          <p:nvPr/>
        </p:nvSpPr>
        <p:spPr bwMode="auto">
          <a:xfrm rot="17912278">
            <a:off x="6343187" y="1157923"/>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110" name="Text Box 7">
            <a:extLst>
              <a:ext uri="{FF2B5EF4-FFF2-40B4-BE49-F238E27FC236}">
                <a16:creationId xmlns:a16="http://schemas.microsoft.com/office/drawing/2014/main" id="{67E75C11-6230-6ECD-5691-A99912D50C35}"/>
              </a:ext>
            </a:extLst>
          </p:cNvPr>
          <p:cNvSpPr txBox="1">
            <a:spLocks noChangeArrowheads="1"/>
          </p:cNvSpPr>
          <p:nvPr/>
        </p:nvSpPr>
        <p:spPr bwMode="auto">
          <a:xfrm rot="17912278">
            <a:off x="7282623" y="1144478"/>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111" name="Text Box 7">
            <a:extLst>
              <a:ext uri="{FF2B5EF4-FFF2-40B4-BE49-F238E27FC236}">
                <a16:creationId xmlns:a16="http://schemas.microsoft.com/office/drawing/2014/main" id="{0BC48352-1248-2A7B-E97C-FF67D32F7415}"/>
              </a:ext>
            </a:extLst>
          </p:cNvPr>
          <p:cNvSpPr txBox="1">
            <a:spLocks noChangeArrowheads="1"/>
          </p:cNvSpPr>
          <p:nvPr/>
        </p:nvSpPr>
        <p:spPr bwMode="auto">
          <a:xfrm rot="17912278">
            <a:off x="7999591" y="1112751"/>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117" name="TextBox 116">
            <a:extLst>
              <a:ext uri="{FF2B5EF4-FFF2-40B4-BE49-F238E27FC236}">
                <a16:creationId xmlns:a16="http://schemas.microsoft.com/office/drawing/2014/main" id="{47439385-687F-9FAC-AF1E-0EC65FA5A84D}"/>
              </a:ext>
            </a:extLst>
          </p:cNvPr>
          <p:cNvSpPr txBox="1"/>
          <p:nvPr/>
        </p:nvSpPr>
        <p:spPr>
          <a:xfrm>
            <a:off x="106680" y="225028"/>
            <a:ext cx="6050900" cy="707886"/>
          </a:xfrm>
          <a:prstGeom prst="rect">
            <a:avLst/>
          </a:prstGeom>
          <a:noFill/>
        </p:spPr>
        <p:txBody>
          <a:bodyPr wrap="square">
            <a:spAutoFit/>
          </a:bodyPr>
          <a:lstStyle/>
          <a:p>
            <a:r>
              <a:rPr lang="en-US" sz="4000" b="1" dirty="0">
                <a:latin typeface="Aptos Narrow" panose="020B0004020202020204" pitchFamily="34" charset="0"/>
              </a:rPr>
              <a:t>How long did the Magi wait?</a:t>
            </a:r>
          </a:p>
        </p:txBody>
      </p:sp>
    </p:spTree>
    <p:extLst>
      <p:ext uri="{BB962C8B-B14F-4D97-AF65-F5344CB8AC3E}">
        <p14:creationId xmlns:p14="http://schemas.microsoft.com/office/powerpoint/2010/main" val="54579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4" grpId="0" animBg="1"/>
      <p:bldP spid="112" grpId="0" animBg="1"/>
      <p:bldP spid="3" grpId="0"/>
      <p:bldP spid="11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3883"/>
        </a:solidFill>
        <a:effectLst/>
      </p:bgPr>
    </p:bg>
    <p:spTree>
      <p:nvGrpSpPr>
        <p:cNvPr id="1" name="">
          <a:extLst>
            <a:ext uri="{FF2B5EF4-FFF2-40B4-BE49-F238E27FC236}">
              <a16:creationId xmlns:a16="http://schemas.microsoft.com/office/drawing/2014/main" id="{7A802381-7833-2C74-7A7F-E1319CCCE2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35B603-333F-07E6-DE77-19E0537F93CA}"/>
              </a:ext>
            </a:extLst>
          </p:cNvPr>
          <p:cNvSpPr txBox="1"/>
          <p:nvPr/>
        </p:nvSpPr>
        <p:spPr>
          <a:xfrm>
            <a:off x="106680" y="225028"/>
            <a:ext cx="6050900" cy="707886"/>
          </a:xfrm>
          <a:prstGeom prst="rect">
            <a:avLst/>
          </a:prstGeom>
          <a:noFill/>
        </p:spPr>
        <p:txBody>
          <a:bodyPr wrap="square">
            <a:spAutoFit/>
          </a:bodyPr>
          <a:lstStyle/>
          <a:p>
            <a:r>
              <a:rPr lang="en-US" sz="4000" b="1" dirty="0">
                <a:solidFill>
                  <a:schemeClr val="bg1"/>
                </a:solidFill>
                <a:latin typeface="Aptos Narrow" panose="020B0004020202020204" pitchFamily="34" charset="0"/>
              </a:rPr>
              <a:t>How long did the Magi wait?</a:t>
            </a:r>
          </a:p>
        </p:txBody>
      </p:sp>
      <p:sp>
        <p:nvSpPr>
          <p:cNvPr id="6" name="Rectangle 3">
            <a:extLst>
              <a:ext uri="{FF2B5EF4-FFF2-40B4-BE49-F238E27FC236}">
                <a16:creationId xmlns:a16="http://schemas.microsoft.com/office/drawing/2014/main" id="{B5891C1F-8E33-72D8-F0DD-603196F066C7}"/>
              </a:ext>
            </a:extLst>
          </p:cNvPr>
          <p:cNvSpPr>
            <a:spLocks noChangeArrowheads="1"/>
          </p:cNvSpPr>
          <p:nvPr/>
        </p:nvSpPr>
        <p:spPr bwMode="auto">
          <a:xfrm>
            <a:off x="106680" y="1446165"/>
            <a:ext cx="11887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bg1"/>
                </a:solidFill>
                <a:effectLst/>
                <a:latin typeface="Aptos Narrow" panose="020B0004020202020204" pitchFamily="34" charset="0"/>
              </a:rPr>
              <a:t>Jeremiah 25:11-12; 29:10:   The </a:t>
            </a:r>
            <a:r>
              <a:rPr kumimoji="0" lang="en-US" altLang="en-US" sz="3600" b="1" i="0" u="none" strike="noStrike" cap="none" normalizeH="0" baseline="0" dirty="0">
                <a:ln>
                  <a:noFill/>
                </a:ln>
                <a:solidFill>
                  <a:srgbClr val="FFFF00"/>
                </a:solidFill>
                <a:effectLst/>
                <a:latin typeface="Aptos Narrow" panose="020B0004020202020204" pitchFamily="34" charset="0"/>
              </a:rPr>
              <a:t>70-year captivity </a:t>
            </a:r>
            <a:r>
              <a:rPr kumimoji="0" lang="en-US" altLang="en-US" sz="3600" b="1" i="0" u="none" strike="noStrike" cap="none" normalizeH="0" baseline="0" dirty="0">
                <a:ln>
                  <a:noFill/>
                </a:ln>
                <a:solidFill>
                  <a:schemeClr val="bg1"/>
                </a:solidFill>
                <a:effectLst/>
                <a:latin typeface="Aptos Narrow" panose="020B0004020202020204" pitchFamily="34" charset="0"/>
              </a:rPr>
              <a:t>of Judah</a:t>
            </a:r>
            <a:endParaRPr lang="en-US" altLang="en-US" sz="3600" b="1" dirty="0">
              <a:solidFill>
                <a:schemeClr val="bg1"/>
              </a:solidFill>
              <a:latin typeface="Aptos Narrow"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bg1"/>
                </a:solidFill>
                <a:effectLst/>
                <a:latin typeface="Aptos Narrow" panose="020B0004020202020204" pitchFamily="34" charset="0"/>
              </a:rPr>
              <a:t>605 BC – First deportation to Babylon under Nebuchadnezzar.</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bg1"/>
                </a:solidFill>
                <a:effectLst/>
                <a:latin typeface="Aptos Narrow" panose="020B0004020202020204" pitchFamily="34" charset="0"/>
              </a:rPr>
              <a:t>536 BC – The first return of Jewish exiles under Cyrus's decree. </a:t>
            </a:r>
          </a:p>
        </p:txBody>
      </p:sp>
      <p:sp>
        <p:nvSpPr>
          <p:cNvPr id="7" name="Rectangle 4">
            <a:extLst>
              <a:ext uri="{FF2B5EF4-FFF2-40B4-BE49-F238E27FC236}">
                <a16:creationId xmlns:a16="http://schemas.microsoft.com/office/drawing/2014/main" id="{A8678359-BCDB-A2E4-948A-FF79BD11A491}"/>
              </a:ext>
            </a:extLst>
          </p:cNvPr>
          <p:cNvSpPr>
            <a:spLocks noChangeArrowheads="1"/>
          </p:cNvSpPr>
          <p:nvPr/>
        </p:nvSpPr>
        <p:spPr bwMode="auto">
          <a:xfrm>
            <a:off x="106681" y="3934508"/>
            <a:ext cx="1175054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3600" b="1" i="0" u="none" strike="noStrike" cap="none" normalizeH="0" baseline="0" dirty="0">
                <a:ln>
                  <a:noFill/>
                </a:ln>
                <a:solidFill>
                  <a:schemeClr val="bg1"/>
                </a:solidFill>
                <a:effectLst/>
                <a:latin typeface="Aptos Narrow" panose="020B0004020202020204" pitchFamily="34" charset="0"/>
              </a:rPr>
              <a:t>Daniels 9:25 70-weeks prophecy </a:t>
            </a:r>
            <a:r>
              <a:rPr kumimoji="0" lang="en-US" altLang="en-US" sz="3600" b="1" i="0" u="none" strike="noStrike" cap="none" normalizeH="0" baseline="0" dirty="0">
                <a:ln>
                  <a:noFill/>
                </a:ln>
                <a:solidFill>
                  <a:srgbClr val="FFFF00"/>
                </a:solidFill>
                <a:effectLst/>
                <a:latin typeface="Aptos Narrow" panose="020B0004020202020204" pitchFamily="34" charset="0"/>
              </a:rPr>
              <a:t>(483 years)</a:t>
            </a:r>
            <a:endParaRPr kumimoji="0" lang="en-US" altLang="en-US" sz="3600" b="0" i="0" u="none" strike="noStrike" cap="none" normalizeH="0" baseline="0" dirty="0">
              <a:ln>
                <a:noFill/>
              </a:ln>
              <a:solidFill>
                <a:srgbClr val="FFFF00"/>
              </a:solidFill>
              <a:effectLst/>
              <a:latin typeface="Aptos Narrow"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bg1"/>
                </a:solidFill>
                <a:effectLst/>
                <a:latin typeface="Aptos Narrow" panose="020B0004020202020204" pitchFamily="34" charset="0"/>
              </a:rPr>
              <a:t>457 BC</a:t>
            </a:r>
            <a:r>
              <a:rPr kumimoji="0" lang="en-US" altLang="en-US" sz="3600" b="0" i="0" u="none" strike="noStrike" cap="none" normalizeH="0" baseline="0" dirty="0">
                <a:ln>
                  <a:noFill/>
                </a:ln>
                <a:solidFill>
                  <a:schemeClr val="bg1"/>
                </a:solidFill>
                <a:effectLst/>
                <a:latin typeface="Aptos Narrow" panose="020B0004020202020204" pitchFamily="34" charset="0"/>
              </a:rPr>
              <a:t>: Decree to rebuild Jerusalem (Artaxerxes).</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bg1"/>
                </a:solidFill>
                <a:effectLst/>
                <a:latin typeface="Aptos Narrow" panose="020B0004020202020204" pitchFamily="34" charset="0"/>
              </a:rPr>
              <a:t>  27 AD</a:t>
            </a:r>
            <a:r>
              <a:rPr kumimoji="0" lang="en-US" altLang="en-US" sz="3600" b="0" i="0" u="none" strike="noStrike" cap="none" normalizeH="0" baseline="0" dirty="0">
                <a:ln>
                  <a:noFill/>
                </a:ln>
                <a:solidFill>
                  <a:schemeClr val="bg1"/>
                </a:solidFill>
                <a:effectLst/>
                <a:latin typeface="Aptos Narrow" panose="020B0004020202020204" pitchFamily="34" charset="0"/>
              </a:rPr>
              <a:t>: Jesus begins His ministry. </a:t>
            </a:r>
          </a:p>
        </p:txBody>
      </p:sp>
      <p:sp>
        <p:nvSpPr>
          <p:cNvPr id="8" name="TextBox 7">
            <a:extLst>
              <a:ext uri="{FF2B5EF4-FFF2-40B4-BE49-F238E27FC236}">
                <a16:creationId xmlns:a16="http://schemas.microsoft.com/office/drawing/2014/main" id="{EAD32368-2C23-A82F-CBE9-D9E5EA3566FF}"/>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FFF00"/>
                </a:solidFill>
                <a:ea typeface="Calibri" panose="020F0502020204030204" pitchFamily="34" charset="0"/>
              </a:rPr>
              <a:t>Patience in Waiting</a:t>
            </a:r>
          </a:p>
        </p:txBody>
      </p:sp>
    </p:spTree>
    <p:extLst>
      <p:ext uri="{BB962C8B-B14F-4D97-AF65-F5344CB8AC3E}">
        <p14:creationId xmlns:p14="http://schemas.microsoft.com/office/powerpoint/2010/main" val="218314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DD6D-7A3B-176D-C93D-A4DEB7803B03}"/>
            </a:ext>
          </a:extLst>
        </p:cNvPr>
        <p:cNvGrpSpPr/>
        <p:nvPr/>
      </p:nvGrpSpPr>
      <p:grpSpPr>
        <a:xfrm>
          <a:off x="0" y="0"/>
          <a:ext cx="0" cy="0"/>
          <a:chOff x="0" y="0"/>
          <a:chExt cx="0" cy="0"/>
        </a:xfrm>
      </p:grpSpPr>
      <p:pic>
        <p:nvPicPr>
          <p:cNvPr id="3" name="Picture 2" descr="A puzzle with many images&#10;&#10;Description automatically generated">
            <a:extLst>
              <a:ext uri="{FF2B5EF4-FFF2-40B4-BE49-F238E27FC236}">
                <a16:creationId xmlns:a16="http://schemas.microsoft.com/office/drawing/2014/main" id="{B72304CA-C160-E99A-EA98-DC1C7956A5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775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puzzle with many images&#10;&#10;Description automatically generated">
            <a:extLst>
              <a:ext uri="{FF2B5EF4-FFF2-40B4-BE49-F238E27FC236}">
                <a16:creationId xmlns:a16="http://schemas.microsoft.com/office/drawing/2014/main" id="{ED0C71C0-2C35-A8A5-D030-4191840A94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236BD2F-92AC-AF45-E9D6-927EAFD77006}"/>
              </a:ext>
            </a:extLst>
          </p:cNvPr>
          <p:cNvSpPr/>
          <p:nvPr/>
        </p:nvSpPr>
        <p:spPr>
          <a:xfrm>
            <a:off x="-1" y="0"/>
            <a:ext cx="12192000" cy="6858000"/>
          </a:xfrm>
          <a:prstGeom prst="rect">
            <a:avLst/>
          </a:prstGeom>
          <a:gradFill flip="none" rotWithShape="1">
            <a:gsLst>
              <a:gs pos="14000">
                <a:srgbClr val="000000"/>
              </a:gs>
              <a:gs pos="0">
                <a:srgbClr val="000000"/>
              </a:gs>
              <a:gs pos="0">
                <a:schemeClr val="tx1"/>
              </a:gs>
              <a:gs pos="61000">
                <a:schemeClr val="tx1">
                  <a:alpha val="0"/>
                </a:schemeClr>
              </a:gs>
            </a:gsLst>
            <a:lin ang="3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19FD1B-9DC8-E4B4-63F3-5DC285002DD5}"/>
              </a:ext>
            </a:extLst>
          </p:cNvPr>
          <p:cNvSpPr txBox="1"/>
          <p:nvPr/>
        </p:nvSpPr>
        <p:spPr>
          <a:xfrm>
            <a:off x="175357" y="180065"/>
            <a:ext cx="11841285" cy="3752630"/>
          </a:xfrm>
          <a:prstGeom prst="rect">
            <a:avLst/>
          </a:prstGeom>
          <a:noFill/>
        </p:spPr>
        <p:txBody>
          <a:bodyPr wrap="square">
            <a:spAutoFit/>
          </a:bodyPr>
          <a:lstStyle/>
          <a:p>
            <a:pPr marL="0" marR="0">
              <a:lnSpc>
                <a:spcPct val="90000"/>
              </a:lnSpc>
            </a:pPr>
            <a:r>
              <a:rPr lang="en-US" sz="44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rPr>
              <a:t>1.	Overview / timeline / geography /</a:t>
            </a:r>
            <a:endParaRPr lang="en-US" sz="28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pPr>
            <a:r>
              <a:rPr lang="en-US" sz="44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rPr>
              <a:t>2.	Canon (where did the Bible come from) </a:t>
            </a:r>
            <a:endParaRPr lang="en-US" sz="28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pPr>
            <a:r>
              <a:rPr lang="en-US" sz="44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rPr>
              <a:t>3.	Creation</a:t>
            </a:r>
            <a:endParaRPr lang="en-US" sz="28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pPr>
            <a:r>
              <a:rPr lang="en-US" sz="44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rPr>
              <a:t>4.	Israel</a:t>
            </a:r>
            <a:endParaRPr lang="en-US" sz="28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pPr>
            <a:r>
              <a:rPr lang="en-US" sz="44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rPr>
              <a:t>5.	Feasts</a:t>
            </a:r>
            <a:endParaRPr lang="en-US" sz="28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pPr>
            <a:r>
              <a:rPr lang="en-US" sz="44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rPr>
              <a:t>6.	Prophecy</a:t>
            </a:r>
            <a:endParaRPr lang="en-US" sz="2800" b="1" kern="100" dirty="0">
              <a:solidFill>
                <a:schemeClr val="bg1"/>
              </a:solidFill>
              <a:effectLst>
                <a:glow rad="127000">
                  <a:schemeClr val="tx1"/>
                </a:glo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9205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834D6-26DE-A10A-4468-0D455D9229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B191ED8-3C5C-60F7-621E-0D765A276A5B}"/>
              </a:ext>
            </a:extLst>
          </p:cNvPr>
          <p:cNvSpPr txBox="1"/>
          <p:nvPr/>
        </p:nvSpPr>
        <p:spPr>
          <a:xfrm>
            <a:off x="87229" y="144760"/>
            <a:ext cx="12004508" cy="1311128"/>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b="0" i="0" dirty="0">
                <a:solidFill>
                  <a:schemeClr val="bg1">
                    <a:lumMod val="65000"/>
                  </a:schemeClr>
                </a:solidFill>
                <a:effectLst/>
                <a:latin typeface="system-ui"/>
              </a:rPr>
              <a:t>Be patient, therefore, brothers, until </a:t>
            </a:r>
            <a:r>
              <a:rPr lang="en-US" sz="4400" b="0" i="0" dirty="0">
                <a:solidFill>
                  <a:srgbClr val="000000"/>
                </a:solidFill>
                <a:effectLst/>
                <a:latin typeface="system-ui"/>
              </a:rPr>
              <a:t>the </a:t>
            </a:r>
            <a:r>
              <a:rPr lang="en-US" sz="4400" b="1" i="0" dirty="0">
                <a:solidFill>
                  <a:schemeClr val="accent5">
                    <a:lumMod val="75000"/>
                  </a:schemeClr>
                </a:solidFill>
                <a:effectLst/>
                <a:latin typeface="system-ui"/>
              </a:rPr>
              <a:t>coming</a:t>
            </a:r>
            <a:r>
              <a:rPr lang="en-US" sz="4400" b="0" i="0" dirty="0">
                <a:solidFill>
                  <a:srgbClr val="000000"/>
                </a:solidFill>
                <a:effectLst/>
                <a:latin typeface="system-ui"/>
              </a:rPr>
              <a:t> of the Lord. </a:t>
            </a:r>
          </a:p>
        </p:txBody>
      </p:sp>
      <p:sp>
        <p:nvSpPr>
          <p:cNvPr id="3" name="TextBox 2">
            <a:extLst>
              <a:ext uri="{FF2B5EF4-FFF2-40B4-BE49-F238E27FC236}">
                <a16:creationId xmlns:a16="http://schemas.microsoft.com/office/drawing/2014/main" id="{99AB9087-8238-FAB6-F419-245763DF36FD}"/>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
        <p:nvSpPr>
          <p:cNvPr id="4" name="TextBox 3">
            <a:extLst>
              <a:ext uri="{FF2B5EF4-FFF2-40B4-BE49-F238E27FC236}">
                <a16:creationId xmlns:a16="http://schemas.microsoft.com/office/drawing/2014/main" id="{255BB81E-5C7B-2BD3-F67D-E71A7FE95350}"/>
              </a:ext>
            </a:extLst>
          </p:cNvPr>
          <p:cNvSpPr txBox="1"/>
          <p:nvPr/>
        </p:nvSpPr>
        <p:spPr>
          <a:xfrm>
            <a:off x="9063725" y="768183"/>
            <a:ext cx="3028012" cy="1323439"/>
          </a:xfrm>
          <a:prstGeom prst="rect">
            <a:avLst/>
          </a:prstGeom>
          <a:noFill/>
        </p:spPr>
        <p:txBody>
          <a:bodyPr wrap="square">
            <a:spAutoFit/>
          </a:bodyPr>
          <a:lstStyle/>
          <a:p>
            <a:pPr algn="ctr"/>
            <a:r>
              <a:rPr lang="el-GR" sz="4000" b="1" dirty="0">
                <a:solidFill>
                  <a:schemeClr val="accent5">
                    <a:lumMod val="75000"/>
                  </a:schemeClr>
                </a:solidFill>
              </a:rPr>
              <a:t>παρουσία </a:t>
            </a:r>
            <a:endParaRPr lang="en-US" sz="4000" b="1" dirty="0">
              <a:solidFill>
                <a:schemeClr val="accent5">
                  <a:lumMod val="75000"/>
                </a:schemeClr>
              </a:solidFill>
            </a:endParaRPr>
          </a:p>
          <a:p>
            <a:pPr algn="ctr"/>
            <a:r>
              <a:rPr lang="en-US" sz="4000" b="1" i="1" dirty="0" err="1">
                <a:solidFill>
                  <a:schemeClr val="accent5">
                    <a:lumMod val="75000"/>
                  </a:schemeClr>
                </a:solidFill>
              </a:rPr>
              <a:t>parousia</a:t>
            </a:r>
            <a:r>
              <a:rPr lang="en-US" sz="4000" b="1" dirty="0">
                <a:solidFill>
                  <a:schemeClr val="accent5">
                    <a:lumMod val="75000"/>
                  </a:schemeClr>
                </a:solidFill>
              </a:rPr>
              <a:t> </a:t>
            </a:r>
          </a:p>
        </p:txBody>
      </p:sp>
      <p:sp>
        <p:nvSpPr>
          <p:cNvPr id="7" name="TextBox 6">
            <a:extLst>
              <a:ext uri="{FF2B5EF4-FFF2-40B4-BE49-F238E27FC236}">
                <a16:creationId xmlns:a16="http://schemas.microsoft.com/office/drawing/2014/main" id="{8407FF8E-0318-0155-344C-C36ECF99CD8C}"/>
              </a:ext>
            </a:extLst>
          </p:cNvPr>
          <p:cNvSpPr txBox="1"/>
          <p:nvPr/>
        </p:nvSpPr>
        <p:spPr>
          <a:xfrm>
            <a:off x="213338" y="2313353"/>
            <a:ext cx="11482466" cy="3477875"/>
          </a:xfrm>
          <a:prstGeom prst="rect">
            <a:avLst/>
          </a:prstGeom>
          <a:noFill/>
        </p:spPr>
        <p:txBody>
          <a:bodyPr wrap="square">
            <a:spAutoFit/>
          </a:bodyPr>
          <a:lstStyle/>
          <a:p>
            <a:pPr algn="ctr"/>
            <a:r>
              <a:rPr lang="en-US" sz="4400" i="1" dirty="0" err="1"/>
              <a:t>parousia</a:t>
            </a:r>
            <a:r>
              <a:rPr lang="en-US" sz="4400" dirty="0"/>
              <a:t> is consistently associated with </a:t>
            </a:r>
          </a:p>
          <a:p>
            <a:pPr algn="ctr"/>
            <a:r>
              <a:rPr lang="en-US" sz="4400" dirty="0"/>
              <a:t>Jesus’ </a:t>
            </a:r>
            <a:r>
              <a:rPr lang="en-US" sz="4400" b="1" dirty="0"/>
              <a:t>Second Coming</a:t>
            </a:r>
            <a:r>
              <a:rPr lang="en-US" sz="4400" dirty="0"/>
              <a:t>, </a:t>
            </a:r>
          </a:p>
          <a:p>
            <a:pPr algn="ctr"/>
            <a:r>
              <a:rPr lang="en-US" sz="4400" dirty="0"/>
              <a:t>when He will return in glory to judge, </a:t>
            </a:r>
          </a:p>
          <a:p>
            <a:pPr algn="ctr"/>
            <a:r>
              <a:rPr lang="en-US" sz="4400" dirty="0"/>
              <a:t>establish His kingdom, </a:t>
            </a:r>
          </a:p>
          <a:p>
            <a:pPr algn="ctr"/>
            <a:r>
              <a:rPr lang="en-US" sz="4400" dirty="0"/>
              <a:t>and fulfill God’s ultimate plan.</a:t>
            </a:r>
          </a:p>
        </p:txBody>
      </p:sp>
    </p:spTree>
    <p:extLst>
      <p:ext uri="{BB962C8B-B14F-4D97-AF65-F5344CB8AC3E}">
        <p14:creationId xmlns:p14="http://schemas.microsoft.com/office/powerpoint/2010/main" val="43735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9476C-5EFF-ECC9-6278-051C6A40AB3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53C0D1B-3DDD-589B-5BFB-744CD7AA894B}"/>
              </a:ext>
            </a:extLst>
          </p:cNvPr>
          <p:cNvSpPr txBox="1"/>
          <p:nvPr/>
        </p:nvSpPr>
        <p:spPr>
          <a:xfrm>
            <a:off x="354767" y="379622"/>
            <a:ext cx="11482466" cy="2123658"/>
          </a:xfrm>
          <a:prstGeom prst="rect">
            <a:avLst/>
          </a:prstGeom>
          <a:noFill/>
        </p:spPr>
        <p:txBody>
          <a:bodyPr wrap="square">
            <a:spAutoFit/>
          </a:bodyPr>
          <a:lstStyle/>
          <a:p>
            <a:pPr algn="ctr"/>
            <a:r>
              <a:rPr lang="en-US" sz="4400" dirty="0"/>
              <a:t>Christ has Died</a:t>
            </a:r>
          </a:p>
          <a:p>
            <a:pPr algn="ctr"/>
            <a:r>
              <a:rPr lang="en-US" sz="4400" dirty="0"/>
              <a:t>Christ has Risen</a:t>
            </a:r>
          </a:p>
          <a:p>
            <a:pPr algn="ctr"/>
            <a:r>
              <a:rPr lang="en-US" sz="4400" dirty="0"/>
              <a:t>Christ will Come Again</a:t>
            </a:r>
          </a:p>
        </p:txBody>
      </p:sp>
      <p:sp>
        <p:nvSpPr>
          <p:cNvPr id="2" name="TextBox 1">
            <a:extLst>
              <a:ext uri="{FF2B5EF4-FFF2-40B4-BE49-F238E27FC236}">
                <a16:creationId xmlns:a16="http://schemas.microsoft.com/office/drawing/2014/main" id="{EB4D1C87-40E1-2E6E-F779-C6A2380912D2}"/>
              </a:ext>
            </a:extLst>
          </p:cNvPr>
          <p:cNvSpPr txBox="1"/>
          <p:nvPr/>
        </p:nvSpPr>
        <p:spPr>
          <a:xfrm>
            <a:off x="0" y="3035379"/>
            <a:ext cx="12192000" cy="2123658"/>
          </a:xfrm>
          <a:prstGeom prst="rect">
            <a:avLst/>
          </a:prstGeom>
          <a:noFill/>
        </p:spPr>
        <p:txBody>
          <a:bodyPr wrap="square">
            <a:spAutoFit/>
          </a:bodyPr>
          <a:lstStyle/>
          <a:p>
            <a:pPr algn="ctr"/>
            <a:r>
              <a:rPr lang="en-US" sz="4400" dirty="0"/>
              <a:t>Dying you destroyed our death</a:t>
            </a:r>
          </a:p>
          <a:p>
            <a:pPr algn="ctr"/>
            <a:r>
              <a:rPr lang="en-US" sz="4400" dirty="0"/>
              <a:t>Rising you restored our life. </a:t>
            </a:r>
          </a:p>
          <a:p>
            <a:pPr algn="ctr"/>
            <a:r>
              <a:rPr lang="en-US" sz="4400" dirty="0"/>
              <a:t>Lord Jesus, come in glory.</a:t>
            </a:r>
          </a:p>
        </p:txBody>
      </p:sp>
      <p:sp>
        <p:nvSpPr>
          <p:cNvPr id="6" name="TextBox 5">
            <a:extLst>
              <a:ext uri="{FF2B5EF4-FFF2-40B4-BE49-F238E27FC236}">
                <a16:creationId xmlns:a16="http://schemas.microsoft.com/office/drawing/2014/main" id="{CA2F19FC-3ED6-8949-0584-0C2D7A6C82FD}"/>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Memorial Acclamation</a:t>
            </a:r>
          </a:p>
        </p:txBody>
      </p:sp>
    </p:spTree>
    <p:extLst>
      <p:ext uri="{BB962C8B-B14F-4D97-AF65-F5344CB8AC3E}">
        <p14:creationId xmlns:p14="http://schemas.microsoft.com/office/powerpoint/2010/main" val="291437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A357-563E-DC17-1CAB-7B08215C1D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1546C2-CF28-7C48-F657-95A69F10C0B6}"/>
              </a:ext>
            </a:extLst>
          </p:cNvPr>
          <p:cNvSpPr txBox="1"/>
          <p:nvPr/>
        </p:nvSpPr>
        <p:spPr>
          <a:xfrm>
            <a:off x="87229" y="144760"/>
            <a:ext cx="12004508" cy="2529923"/>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b="0" i="0" dirty="0">
                <a:solidFill>
                  <a:schemeClr val="bg1">
                    <a:lumMod val="65000"/>
                  </a:schemeClr>
                </a:solidFill>
                <a:effectLst/>
                <a:latin typeface="system-ui"/>
              </a:rPr>
              <a:t>Be patient, therefore, brothers, until the coming of the Lord. </a:t>
            </a:r>
            <a:r>
              <a:rPr lang="en-US" sz="4400" b="0" i="0" dirty="0">
                <a:solidFill>
                  <a:srgbClr val="000000"/>
                </a:solidFill>
                <a:effectLst/>
                <a:latin typeface="system-ui"/>
              </a:rPr>
              <a:t>See how the farmer waits for the precious fruit of the earth, being patient about it, until it receives the early and the late rains. </a:t>
            </a:r>
          </a:p>
        </p:txBody>
      </p:sp>
      <p:sp>
        <p:nvSpPr>
          <p:cNvPr id="3" name="TextBox 2">
            <a:extLst>
              <a:ext uri="{FF2B5EF4-FFF2-40B4-BE49-F238E27FC236}">
                <a16:creationId xmlns:a16="http://schemas.microsoft.com/office/drawing/2014/main" id="{0B2EED30-C698-F86C-B82B-71861A383662}"/>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Tree>
    <p:extLst>
      <p:ext uri="{BB962C8B-B14F-4D97-AF65-F5344CB8AC3E}">
        <p14:creationId xmlns:p14="http://schemas.microsoft.com/office/powerpoint/2010/main" val="15863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55D4-1C2B-EF33-423A-F29E81BDE9B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D925A8-D5BC-C817-977E-7752E4B18B4B}"/>
              </a:ext>
            </a:extLst>
          </p:cNvPr>
          <p:cNvSpPr txBox="1"/>
          <p:nvPr/>
        </p:nvSpPr>
        <p:spPr>
          <a:xfrm>
            <a:off x="87229" y="144760"/>
            <a:ext cx="12004508" cy="3748719"/>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b="0" i="0" dirty="0">
                <a:solidFill>
                  <a:schemeClr val="bg1">
                    <a:lumMod val="65000"/>
                  </a:schemeClr>
                </a:solidFill>
                <a:effectLst/>
                <a:latin typeface="system-ui"/>
              </a:rPr>
              <a:t>Be patient, therefore, brothers, until the coming of the Lord. See how the farmer waits for the precious fruit of the earth, being patient about it, until it receives the early and the late rains. </a:t>
            </a:r>
            <a:r>
              <a:rPr lang="en-US" sz="4400" b="1" i="0" baseline="30000" dirty="0">
                <a:solidFill>
                  <a:srgbClr val="000000"/>
                </a:solidFill>
                <a:effectLst/>
                <a:latin typeface="system-ui"/>
              </a:rPr>
              <a:t>8 </a:t>
            </a:r>
            <a:r>
              <a:rPr lang="en-US" sz="4400" b="0" i="0" dirty="0">
                <a:solidFill>
                  <a:srgbClr val="000000"/>
                </a:solidFill>
                <a:effectLst/>
                <a:latin typeface="system-ui"/>
              </a:rPr>
              <a:t>You also,       be patient. Establish your hearts, for the coming of the Lord is at hand. </a:t>
            </a:r>
          </a:p>
        </p:txBody>
      </p:sp>
      <p:sp>
        <p:nvSpPr>
          <p:cNvPr id="3" name="TextBox 2">
            <a:extLst>
              <a:ext uri="{FF2B5EF4-FFF2-40B4-BE49-F238E27FC236}">
                <a16:creationId xmlns:a16="http://schemas.microsoft.com/office/drawing/2014/main" id="{4F3C6A20-C441-0918-4F10-8B070A4E97E2}"/>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Tree>
    <p:extLst>
      <p:ext uri="{BB962C8B-B14F-4D97-AF65-F5344CB8AC3E}">
        <p14:creationId xmlns:p14="http://schemas.microsoft.com/office/powerpoint/2010/main" val="27329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5722-A963-ADFE-0BAA-55AEC5A9C6F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A2329D4-B255-F369-FAFB-78C0E5A50235}"/>
              </a:ext>
            </a:extLst>
          </p:cNvPr>
          <p:cNvSpPr txBox="1"/>
          <p:nvPr/>
        </p:nvSpPr>
        <p:spPr>
          <a:xfrm>
            <a:off x="87229" y="144760"/>
            <a:ext cx="12004508" cy="3748719"/>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i="0" dirty="0">
                <a:effectLst/>
                <a:highlight>
                  <a:srgbClr val="FFFF00"/>
                </a:highlight>
                <a:latin typeface="system-ui"/>
              </a:rPr>
              <a:t>Be patient</a:t>
            </a:r>
            <a:r>
              <a:rPr lang="en-US" sz="4400" b="0" i="0" dirty="0">
                <a:solidFill>
                  <a:schemeClr val="bg1">
                    <a:lumMod val="65000"/>
                  </a:schemeClr>
                </a:solidFill>
                <a:effectLst/>
                <a:latin typeface="system-ui"/>
              </a:rPr>
              <a:t>, therefore, brothers, until </a:t>
            </a:r>
            <a:r>
              <a:rPr lang="en-US" sz="4400" b="0" i="0" dirty="0">
                <a:effectLst/>
                <a:highlight>
                  <a:srgbClr val="FFFF00"/>
                </a:highlight>
                <a:latin typeface="system-ui"/>
              </a:rPr>
              <a:t>the coming of the Lord</a:t>
            </a:r>
            <a:r>
              <a:rPr lang="en-US" sz="4400" b="0" i="0" dirty="0">
                <a:solidFill>
                  <a:schemeClr val="bg1">
                    <a:lumMod val="65000"/>
                  </a:schemeClr>
                </a:solidFill>
                <a:effectLst/>
                <a:latin typeface="system-ui"/>
              </a:rPr>
              <a:t>. See how the farmer waits for the precious fruit of the earth, being patient about it, until it receives the early and the late rains. </a:t>
            </a:r>
            <a:r>
              <a:rPr lang="en-US" sz="4400" b="1" i="0" baseline="30000" dirty="0">
                <a:solidFill>
                  <a:srgbClr val="000000"/>
                </a:solidFill>
                <a:effectLst/>
                <a:latin typeface="system-ui"/>
              </a:rPr>
              <a:t>8 </a:t>
            </a:r>
            <a:r>
              <a:rPr lang="en-US" sz="4400" b="0" i="0" dirty="0">
                <a:solidFill>
                  <a:srgbClr val="000000"/>
                </a:solidFill>
                <a:effectLst/>
                <a:latin typeface="system-ui"/>
              </a:rPr>
              <a:t>You also,       </a:t>
            </a:r>
            <a:r>
              <a:rPr lang="en-US" sz="4400" b="0" i="0" dirty="0">
                <a:effectLst/>
                <a:highlight>
                  <a:srgbClr val="FFFF00"/>
                </a:highlight>
                <a:latin typeface="system-ui"/>
              </a:rPr>
              <a:t>be patient</a:t>
            </a:r>
            <a:r>
              <a:rPr lang="en-US" sz="4400" b="0" i="0" dirty="0">
                <a:solidFill>
                  <a:srgbClr val="000000"/>
                </a:solidFill>
                <a:effectLst/>
                <a:latin typeface="system-ui"/>
              </a:rPr>
              <a:t>. Establish your hearts, for </a:t>
            </a:r>
            <a:r>
              <a:rPr lang="en-US" sz="4400" b="0" i="0" dirty="0">
                <a:solidFill>
                  <a:srgbClr val="000000"/>
                </a:solidFill>
                <a:effectLst/>
                <a:highlight>
                  <a:srgbClr val="FFFF00"/>
                </a:highlight>
                <a:latin typeface="system-ui"/>
              </a:rPr>
              <a:t>the coming of the Lord </a:t>
            </a:r>
            <a:r>
              <a:rPr lang="en-US" sz="4400" b="0" i="0" dirty="0">
                <a:solidFill>
                  <a:srgbClr val="000000"/>
                </a:solidFill>
                <a:effectLst/>
                <a:latin typeface="system-ui"/>
              </a:rPr>
              <a:t>is at hand. </a:t>
            </a:r>
          </a:p>
        </p:txBody>
      </p:sp>
      <p:sp>
        <p:nvSpPr>
          <p:cNvPr id="3" name="TextBox 2">
            <a:extLst>
              <a:ext uri="{FF2B5EF4-FFF2-40B4-BE49-F238E27FC236}">
                <a16:creationId xmlns:a16="http://schemas.microsoft.com/office/drawing/2014/main" id="{E71B7937-B6E2-33AD-148F-8FE44A09FE3C}"/>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Tree>
    <p:extLst>
      <p:ext uri="{BB962C8B-B14F-4D97-AF65-F5344CB8AC3E}">
        <p14:creationId xmlns:p14="http://schemas.microsoft.com/office/powerpoint/2010/main" val="172494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656E-2AED-1A23-61BE-326EA2824C1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AD05DBE-5D16-2271-B18A-B3FB57E3CFD0}"/>
              </a:ext>
            </a:extLst>
          </p:cNvPr>
          <p:cNvSpPr txBox="1"/>
          <p:nvPr/>
        </p:nvSpPr>
        <p:spPr>
          <a:xfrm>
            <a:off x="87229" y="144760"/>
            <a:ext cx="12004508" cy="3748719"/>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i="0" dirty="0">
                <a:solidFill>
                  <a:schemeClr val="bg1">
                    <a:lumMod val="65000"/>
                  </a:schemeClr>
                </a:solidFill>
                <a:effectLst/>
                <a:latin typeface="system-ui"/>
              </a:rPr>
              <a:t>Be patient</a:t>
            </a:r>
            <a:r>
              <a:rPr lang="en-US" sz="4400" b="0" i="0" dirty="0">
                <a:solidFill>
                  <a:schemeClr val="bg1">
                    <a:lumMod val="65000"/>
                  </a:schemeClr>
                </a:solidFill>
                <a:effectLst/>
                <a:latin typeface="system-ui"/>
              </a:rPr>
              <a:t>, therefore, brothers, until the coming of the Lord. See how the farmer waits for the precious fruit of the earth, being patient about it, until it receives the early and the late rains. </a:t>
            </a:r>
            <a:r>
              <a:rPr lang="en-US" sz="4400" b="1" i="0" baseline="30000" dirty="0">
                <a:solidFill>
                  <a:srgbClr val="000000"/>
                </a:solidFill>
                <a:effectLst/>
                <a:latin typeface="system-ui"/>
              </a:rPr>
              <a:t>8 </a:t>
            </a:r>
            <a:r>
              <a:rPr lang="en-US" sz="4400" b="0" i="0" dirty="0">
                <a:solidFill>
                  <a:srgbClr val="000000"/>
                </a:solidFill>
                <a:effectLst/>
                <a:latin typeface="system-ui"/>
              </a:rPr>
              <a:t>You also,       </a:t>
            </a:r>
            <a:r>
              <a:rPr lang="en-US" sz="4400" b="0" i="0" dirty="0">
                <a:effectLst/>
                <a:latin typeface="system-ui"/>
              </a:rPr>
              <a:t>be patient</a:t>
            </a:r>
            <a:r>
              <a:rPr lang="en-US" sz="4400" b="0" i="0" dirty="0">
                <a:solidFill>
                  <a:srgbClr val="000000"/>
                </a:solidFill>
                <a:effectLst/>
                <a:latin typeface="system-ui"/>
              </a:rPr>
              <a:t>. </a:t>
            </a:r>
            <a:r>
              <a:rPr lang="en-US" sz="4400" i="0" dirty="0">
                <a:solidFill>
                  <a:srgbClr val="000000"/>
                </a:solidFill>
                <a:effectLst/>
                <a:highlight>
                  <a:srgbClr val="FFFF00"/>
                </a:highlight>
                <a:latin typeface="system-ui"/>
              </a:rPr>
              <a:t>Establish your hearts</a:t>
            </a:r>
            <a:r>
              <a:rPr lang="en-US" sz="4400" b="0" i="0" dirty="0">
                <a:solidFill>
                  <a:srgbClr val="000000"/>
                </a:solidFill>
                <a:effectLst/>
                <a:latin typeface="system-ui"/>
              </a:rPr>
              <a:t>, for the coming of the Lord is at hand. </a:t>
            </a:r>
          </a:p>
        </p:txBody>
      </p:sp>
      <p:sp>
        <p:nvSpPr>
          <p:cNvPr id="3" name="TextBox 2">
            <a:extLst>
              <a:ext uri="{FF2B5EF4-FFF2-40B4-BE49-F238E27FC236}">
                <a16:creationId xmlns:a16="http://schemas.microsoft.com/office/drawing/2014/main" id="{4ED0BB5C-D33E-133F-EE39-8B966B4D9A65}"/>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Patience in Waiting</a:t>
            </a:r>
          </a:p>
        </p:txBody>
      </p:sp>
      <p:sp>
        <p:nvSpPr>
          <p:cNvPr id="6" name="TextBox 5">
            <a:extLst>
              <a:ext uri="{FF2B5EF4-FFF2-40B4-BE49-F238E27FC236}">
                <a16:creationId xmlns:a16="http://schemas.microsoft.com/office/drawing/2014/main" id="{F2797C51-89A4-8DB1-939E-365E83ECA240}"/>
              </a:ext>
            </a:extLst>
          </p:cNvPr>
          <p:cNvSpPr txBox="1"/>
          <p:nvPr/>
        </p:nvSpPr>
        <p:spPr>
          <a:xfrm>
            <a:off x="2678996" y="2559046"/>
            <a:ext cx="4949467" cy="701731"/>
          </a:xfrm>
          <a:prstGeom prst="rect">
            <a:avLst/>
          </a:prstGeom>
          <a:noFill/>
        </p:spPr>
        <p:txBody>
          <a:bodyPr wrap="square">
            <a:spAutoFit/>
          </a:bodyPr>
          <a:lstStyle/>
          <a:p>
            <a:pPr algn="l">
              <a:lnSpc>
                <a:spcPct val="90000"/>
              </a:lnSpc>
            </a:pPr>
            <a:r>
              <a:rPr lang="en-US" sz="4400" b="0" i="0" dirty="0">
                <a:solidFill>
                  <a:srgbClr val="000000"/>
                </a:solidFill>
                <a:effectLst/>
                <a:latin typeface="system-ui"/>
              </a:rPr>
              <a:t>Establish your hearts</a:t>
            </a:r>
          </a:p>
        </p:txBody>
      </p:sp>
    </p:spTree>
    <p:extLst>
      <p:ext uri="{BB962C8B-B14F-4D97-AF65-F5344CB8AC3E}">
        <p14:creationId xmlns:p14="http://schemas.microsoft.com/office/powerpoint/2010/main" val="331317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a:extLst>
            <a:ext uri="{FF2B5EF4-FFF2-40B4-BE49-F238E27FC236}">
              <a16:creationId xmlns:a16="http://schemas.microsoft.com/office/drawing/2014/main" id="{CDABD5BC-14A2-A76B-367D-2E0DB0BDF33F}"/>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8469567-C6F9-D05B-7EAF-933242087285}"/>
              </a:ext>
            </a:extLst>
          </p:cNvPr>
          <p:cNvCxnSpPr/>
          <p:nvPr/>
        </p:nvCxnSpPr>
        <p:spPr>
          <a:xfrm>
            <a:off x="6096000" y="685800"/>
            <a:ext cx="0" cy="4655905"/>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E129A904-2435-EA3F-5A11-FDFDE206BB8B}"/>
              </a:ext>
            </a:extLst>
          </p:cNvPr>
          <p:cNvPicPr>
            <a:picLocks noChangeAspect="1"/>
          </p:cNvPicPr>
          <p:nvPr/>
        </p:nvPicPr>
        <p:blipFill>
          <a:blip r:embed="rId3" cstate="email">
            <a:extLst>
              <a:ext uri="{28A0092B-C50C-407E-A947-70E740481C1C}">
                <a14:useLocalDpi xmlns:a14="http://schemas.microsoft.com/office/drawing/2010/main"/>
              </a:ext>
            </a:extLst>
          </a:blip>
          <a:srcRect l="9474" t="12048" r="6027" b="2980"/>
          <a:stretch/>
        </p:blipFill>
        <p:spPr>
          <a:xfrm>
            <a:off x="643467" y="939905"/>
            <a:ext cx="5294664" cy="4063787"/>
          </a:xfrm>
          <a:prstGeom prst="rect">
            <a:avLst/>
          </a:prstGeom>
        </p:spPr>
      </p:pic>
      <p:pic>
        <p:nvPicPr>
          <p:cNvPr id="14" name="Picture 13" descr="A purple flag with a white checkered pattern&#10;&#10;Description automatically generated">
            <a:extLst>
              <a:ext uri="{FF2B5EF4-FFF2-40B4-BE49-F238E27FC236}">
                <a16:creationId xmlns:a16="http://schemas.microsoft.com/office/drawing/2014/main" id="{17F9D924-94C1-07B9-584E-40A49D5A35C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481" b="8684"/>
          <a:stretch/>
        </p:blipFill>
        <p:spPr>
          <a:xfrm>
            <a:off x="6369780" y="939905"/>
            <a:ext cx="5178753" cy="3979337"/>
          </a:xfrm>
          <a:prstGeom prst="rect">
            <a:avLst/>
          </a:prstGeom>
        </p:spPr>
      </p:pic>
    </p:spTree>
    <p:extLst>
      <p:ext uri="{BB962C8B-B14F-4D97-AF65-F5344CB8AC3E}">
        <p14:creationId xmlns:p14="http://schemas.microsoft.com/office/powerpoint/2010/main" val="14756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61FD5-1731-B431-2443-811711162E86}"/>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684CFBCD-EB22-4FC5-C926-276B0D6A14D4}"/>
              </a:ext>
            </a:extLst>
          </p:cNvPr>
          <p:cNvGrpSpPr>
            <a:grpSpLocks noChangeAspect="1"/>
          </p:cNvGrpSpPr>
          <p:nvPr/>
        </p:nvGrpSpPr>
        <p:grpSpPr>
          <a:xfrm>
            <a:off x="271130" y="277512"/>
            <a:ext cx="5751730" cy="5751730"/>
            <a:chOff x="5955957" y="1546655"/>
            <a:chExt cx="4009427" cy="4009427"/>
          </a:xfrm>
        </p:grpSpPr>
        <p:pic>
          <p:nvPicPr>
            <p:cNvPr id="14" name="Graphic 13" descr="Heart with solid fill">
              <a:extLst>
                <a:ext uri="{FF2B5EF4-FFF2-40B4-BE49-F238E27FC236}">
                  <a16:creationId xmlns:a16="http://schemas.microsoft.com/office/drawing/2014/main" id="{2CCC92C8-A5C2-BBF0-5404-125192DA6B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5957" y="1546655"/>
              <a:ext cx="3859427" cy="3859427"/>
            </a:xfrm>
            <a:prstGeom prst="rect">
              <a:avLst/>
            </a:prstGeom>
          </p:spPr>
        </p:pic>
        <p:pic>
          <p:nvPicPr>
            <p:cNvPr id="15" name="Graphic 14" descr="Heart outline">
              <a:extLst>
                <a:ext uri="{FF2B5EF4-FFF2-40B4-BE49-F238E27FC236}">
                  <a16:creationId xmlns:a16="http://schemas.microsoft.com/office/drawing/2014/main" id="{3D3B0528-FAA5-331F-7DDC-E496BCCD02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5957" y="1696655"/>
              <a:ext cx="3859427" cy="3859427"/>
            </a:xfrm>
            <a:prstGeom prst="rect">
              <a:avLst/>
            </a:prstGeom>
          </p:spPr>
        </p:pic>
      </p:grpSp>
      <p:grpSp>
        <p:nvGrpSpPr>
          <p:cNvPr id="12" name="Group 11">
            <a:extLst>
              <a:ext uri="{FF2B5EF4-FFF2-40B4-BE49-F238E27FC236}">
                <a16:creationId xmlns:a16="http://schemas.microsoft.com/office/drawing/2014/main" id="{961F0498-314B-3F89-FF48-2ABBB6C8B9A4}"/>
              </a:ext>
            </a:extLst>
          </p:cNvPr>
          <p:cNvGrpSpPr>
            <a:grpSpLocks noChangeAspect="1"/>
          </p:cNvGrpSpPr>
          <p:nvPr/>
        </p:nvGrpSpPr>
        <p:grpSpPr>
          <a:xfrm>
            <a:off x="5807677" y="256420"/>
            <a:ext cx="5751730" cy="5751730"/>
            <a:chOff x="5955957" y="1546655"/>
            <a:chExt cx="4009427" cy="4009427"/>
          </a:xfrm>
        </p:grpSpPr>
        <p:pic>
          <p:nvPicPr>
            <p:cNvPr id="8" name="Graphic 7" descr="Heart with solid fill">
              <a:extLst>
                <a:ext uri="{FF2B5EF4-FFF2-40B4-BE49-F238E27FC236}">
                  <a16:creationId xmlns:a16="http://schemas.microsoft.com/office/drawing/2014/main" id="{C4064C25-27BF-D15C-96F5-BD5EE8DFC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5957" y="1546655"/>
              <a:ext cx="3859427" cy="3859427"/>
            </a:xfrm>
            <a:prstGeom prst="rect">
              <a:avLst/>
            </a:prstGeom>
          </p:spPr>
        </p:pic>
        <p:pic>
          <p:nvPicPr>
            <p:cNvPr id="10" name="Graphic 9" descr="Heart outline">
              <a:extLst>
                <a:ext uri="{FF2B5EF4-FFF2-40B4-BE49-F238E27FC236}">
                  <a16:creationId xmlns:a16="http://schemas.microsoft.com/office/drawing/2014/main" id="{F90A4D90-EED4-689C-2229-84AC7A4B6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5957" y="1696655"/>
              <a:ext cx="3859427" cy="3859427"/>
            </a:xfrm>
            <a:prstGeom prst="rect">
              <a:avLst/>
            </a:prstGeom>
          </p:spPr>
        </p:pic>
      </p:grpSp>
      <p:sp>
        <p:nvSpPr>
          <p:cNvPr id="3" name="TextBox 2">
            <a:extLst>
              <a:ext uri="{FF2B5EF4-FFF2-40B4-BE49-F238E27FC236}">
                <a16:creationId xmlns:a16="http://schemas.microsoft.com/office/drawing/2014/main" id="{33D968C7-4467-70A1-EB14-BEBD0975E549}"/>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endParaRPr lang="en-US" sz="5400" b="1" dirty="0">
              <a:solidFill>
                <a:schemeClr val="bg1"/>
              </a:solidFill>
              <a:ea typeface="Calibri" panose="020F0502020204030204" pitchFamily="34" charset="0"/>
            </a:endParaRPr>
          </a:p>
        </p:txBody>
      </p:sp>
      <p:sp>
        <p:nvSpPr>
          <p:cNvPr id="6" name="TextBox 5">
            <a:extLst>
              <a:ext uri="{FF2B5EF4-FFF2-40B4-BE49-F238E27FC236}">
                <a16:creationId xmlns:a16="http://schemas.microsoft.com/office/drawing/2014/main" id="{100CE2EE-7D4C-CDCB-35A3-0356558E732E}"/>
              </a:ext>
            </a:extLst>
          </p:cNvPr>
          <p:cNvSpPr txBox="1"/>
          <p:nvPr/>
        </p:nvSpPr>
        <p:spPr>
          <a:xfrm>
            <a:off x="3077579" y="6012960"/>
            <a:ext cx="7426297" cy="840230"/>
          </a:xfrm>
          <a:prstGeom prst="rect">
            <a:avLst/>
          </a:prstGeom>
          <a:noFill/>
        </p:spPr>
        <p:txBody>
          <a:bodyPr wrap="square">
            <a:spAutoFit/>
          </a:bodyPr>
          <a:lstStyle/>
          <a:p>
            <a:pPr algn="l">
              <a:lnSpc>
                <a:spcPct val="90000"/>
              </a:lnSpc>
            </a:pPr>
            <a:r>
              <a:rPr lang="en-US" sz="5400" b="1" i="0" dirty="0">
                <a:solidFill>
                  <a:srgbClr val="FFFCC5"/>
                </a:solidFill>
                <a:effectLst/>
                <a:latin typeface="system-ui"/>
              </a:rPr>
              <a:t>Establish your hearts</a:t>
            </a:r>
          </a:p>
        </p:txBody>
      </p:sp>
      <p:sp>
        <p:nvSpPr>
          <p:cNvPr id="4" name="TextBox 3">
            <a:extLst>
              <a:ext uri="{FF2B5EF4-FFF2-40B4-BE49-F238E27FC236}">
                <a16:creationId xmlns:a16="http://schemas.microsoft.com/office/drawing/2014/main" id="{33A552A5-FD61-BBD4-42BA-935F753B2516}"/>
              </a:ext>
            </a:extLst>
          </p:cNvPr>
          <p:cNvSpPr txBox="1"/>
          <p:nvPr/>
        </p:nvSpPr>
        <p:spPr>
          <a:xfrm>
            <a:off x="122420" y="120004"/>
            <a:ext cx="11947160" cy="5746317"/>
          </a:xfrm>
          <a:prstGeom prst="rect">
            <a:avLst/>
          </a:prstGeom>
          <a:noFill/>
        </p:spPr>
        <p:txBody>
          <a:bodyPr wrap="square">
            <a:spAutoFit/>
          </a:bodyPr>
          <a:lstStyle/>
          <a:p>
            <a:pPr>
              <a:lnSpc>
                <a:spcPct val="90000"/>
              </a:lnSpc>
            </a:pPr>
            <a:r>
              <a:rPr lang="en-US" sz="3600" dirty="0">
                <a:solidFill>
                  <a:srgbClr val="000000"/>
                </a:solidFill>
                <a:latin typeface="+mj-lt"/>
              </a:rPr>
              <a:t>1:26 </a:t>
            </a:r>
            <a:r>
              <a:rPr lang="en-US" sz="3600" b="0" i="0" dirty="0">
                <a:solidFill>
                  <a:srgbClr val="000000"/>
                </a:solidFill>
                <a:effectLst/>
                <a:latin typeface="+mj-lt"/>
              </a:rPr>
              <a:t>If anyone thinks he is religious and does not bridle his tongue but deceives </a:t>
            </a:r>
            <a:r>
              <a:rPr lang="en-US" sz="3600" b="1" i="0" dirty="0">
                <a:solidFill>
                  <a:srgbClr val="000000"/>
                </a:solidFill>
                <a:effectLst/>
                <a:latin typeface="+mj-lt"/>
              </a:rPr>
              <a:t>his heart</a:t>
            </a:r>
            <a:r>
              <a:rPr lang="en-US" sz="3600" b="0" i="0" dirty="0">
                <a:solidFill>
                  <a:srgbClr val="000000"/>
                </a:solidFill>
                <a:effectLst/>
                <a:latin typeface="+mj-lt"/>
              </a:rPr>
              <a:t>, this person's religion is worthless</a:t>
            </a:r>
          </a:p>
          <a:p>
            <a:pPr>
              <a:lnSpc>
                <a:spcPct val="90000"/>
              </a:lnSpc>
            </a:pPr>
            <a:endParaRPr lang="en-US" sz="2800" dirty="0">
              <a:solidFill>
                <a:srgbClr val="000000"/>
              </a:solidFill>
              <a:latin typeface="+mj-lt"/>
            </a:endParaRPr>
          </a:p>
          <a:p>
            <a:pPr>
              <a:lnSpc>
                <a:spcPct val="90000"/>
              </a:lnSpc>
            </a:pPr>
            <a:r>
              <a:rPr lang="en-US" sz="3600" b="0" i="0" dirty="0">
                <a:solidFill>
                  <a:srgbClr val="000000"/>
                </a:solidFill>
                <a:effectLst/>
                <a:latin typeface="+mj-lt"/>
              </a:rPr>
              <a:t>3:14 But if you have bitter jealousy and selfish ambition in </a:t>
            </a:r>
            <a:r>
              <a:rPr lang="en-US" sz="3600" b="1" i="0" dirty="0">
                <a:solidFill>
                  <a:srgbClr val="000000"/>
                </a:solidFill>
                <a:effectLst/>
                <a:latin typeface="+mj-lt"/>
              </a:rPr>
              <a:t>your hearts</a:t>
            </a:r>
            <a:r>
              <a:rPr lang="en-US" sz="3600" b="0" i="0" dirty="0">
                <a:solidFill>
                  <a:srgbClr val="000000"/>
                </a:solidFill>
                <a:effectLst/>
                <a:latin typeface="+mj-lt"/>
              </a:rPr>
              <a:t>, do not boast and be false to the truth.</a:t>
            </a:r>
          </a:p>
          <a:p>
            <a:pPr>
              <a:lnSpc>
                <a:spcPct val="90000"/>
              </a:lnSpc>
            </a:pPr>
            <a:endParaRPr lang="en-US" sz="2800" dirty="0">
              <a:solidFill>
                <a:srgbClr val="000000"/>
              </a:solidFill>
              <a:latin typeface="+mj-lt"/>
            </a:endParaRPr>
          </a:p>
          <a:p>
            <a:pPr>
              <a:lnSpc>
                <a:spcPct val="90000"/>
              </a:lnSpc>
            </a:pPr>
            <a:r>
              <a:rPr lang="en-US" sz="3600" dirty="0">
                <a:solidFill>
                  <a:srgbClr val="000000"/>
                </a:solidFill>
                <a:latin typeface="+mj-lt"/>
              </a:rPr>
              <a:t>4:8 8 Draw near to God, and he will draw near to you. Cleanse your hands, you sinners, and </a:t>
            </a:r>
            <a:r>
              <a:rPr lang="en-US" sz="3600" b="1" dirty="0">
                <a:solidFill>
                  <a:srgbClr val="000000"/>
                </a:solidFill>
                <a:latin typeface="+mj-lt"/>
              </a:rPr>
              <a:t>purify your hearts</a:t>
            </a:r>
            <a:r>
              <a:rPr lang="en-US" sz="3600" dirty="0">
                <a:solidFill>
                  <a:srgbClr val="000000"/>
                </a:solidFill>
                <a:latin typeface="+mj-lt"/>
              </a:rPr>
              <a:t>, you double-minded.</a:t>
            </a:r>
            <a:endParaRPr lang="en-US" sz="3600" b="0" i="0" dirty="0">
              <a:solidFill>
                <a:srgbClr val="000000"/>
              </a:solidFill>
              <a:effectLst/>
              <a:latin typeface="+mj-lt"/>
            </a:endParaRPr>
          </a:p>
          <a:p>
            <a:pPr>
              <a:lnSpc>
                <a:spcPct val="90000"/>
              </a:lnSpc>
            </a:pPr>
            <a:endParaRPr lang="en-US" sz="2800" dirty="0">
              <a:latin typeface="+mj-lt"/>
            </a:endParaRPr>
          </a:p>
          <a:p>
            <a:pPr>
              <a:lnSpc>
                <a:spcPct val="90000"/>
              </a:lnSpc>
            </a:pPr>
            <a:r>
              <a:rPr lang="en-US" sz="3600" dirty="0">
                <a:latin typeface="+mj-lt"/>
              </a:rPr>
              <a:t>5:5  You have lived on the earth in luxury and in self-indulgence. You have fattened </a:t>
            </a:r>
            <a:r>
              <a:rPr lang="en-US" sz="3600" b="1" dirty="0">
                <a:latin typeface="+mj-lt"/>
              </a:rPr>
              <a:t>your hearts </a:t>
            </a:r>
            <a:r>
              <a:rPr lang="en-US" sz="3600" dirty="0">
                <a:latin typeface="+mj-lt"/>
              </a:rPr>
              <a:t>in a day of slaughter. </a:t>
            </a:r>
          </a:p>
        </p:txBody>
      </p:sp>
    </p:spTree>
    <p:extLst>
      <p:ext uri="{BB962C8B-B14F-4D97-AF65-F5344CB8AC3E}">
        <p14:creationId xmlns:p14="http://schemas.microsoft.com/office/powerpoint/2010/main" val="3061961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5803A-6341-23A3-8E13-A1B834A82EB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5328F8F-6B0F-2F5A-50F9-2BB07932DF5B}"/>
              </a:ext>
            </a:extLst>
          </p:cNvPr>
          <p:cNvSpPr txBox="1"/>
          <p:nvPr/>
        </p:nvSpPr>
        <p:spPr>
          <a:xfrm>
            <a:off x="87229" y="144760"/>
            <a:ext cx="12004508" cy="4358116"/>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b="0" i="0" dirty="0">
                <a:solidFill>
                  <a:schemeClr val="bg1">
                    <a:lumMod val="65000"/>
                  </a:schemeClr>
                </a:solidFill>
                <a:effectLst/>
                <a:latin typeface="system-ui"/>
              </a:rPr>
              <a:t>Be patient, therefore, brothers, until the coming of the Lord. See how the farmer waits for the precious fruit of the earth, being patient about it, until it receives the early and the late rains. </a:t>
            </a:r>
            <a:r>
              <a:rPr lang="en-US" sz="4400" b="1" i="0" baseline="30000" dirty="0">
                <a:solidFill>
                  <a:schemeClr val="bg1">
                    <a:lumMod val="65000"/>
                  </a:schemeClr>
                </a:solidFill>
                <a:effectLst/>
                <a:latin typeface="system-ui"/>
              </a:rPr>
              <a:t>8 </a:t>
            </a:r>
            <a:r>
              <a:rPr lang="en-US" sz="4400" b="0" i="0" dirty="0">
                <a:solidFill>
                  <a:schemeClr val="bg1">
                    <a:lumMod val="65000"/>
                  </a:schemeClr>
                </a:solidFill>
                <a:effectLst/>
                <a:latin typeface="system-ui"/>
              </a:rPr>
              <a:t>You also,       be patient. </a:t>
            </a:r>
            <a:r>
              <a:rPr lang="en-US" sz="4400" b="0" i="0" dirty="0">
                <a:solidFill>
                  <a:srgbClr val="000000"/>
                </a:solidFill>
                <a:effectLst/>
                <a:latin typeface="system-ui"/>
              </a:rPr>
              <a:t>Establish your hearts, </a:t>
            </a:r>
            <a:r>
              <a:rPr lang="en-US" sz="4400" b="0" i="0" dirty="0">
                <a:solidFill>
                  <a:schemeClr val="bg1">
                    <a:lumMod val="65000"/>
                  </a:schemeClr>
                </a:solidFill>
                <a:effectLst/>
                <a:latin typeface="system-ui"/>
              </a:rPr>
              <a:t>for the coming of the Lord is at hand. </a:t>
            </a:r>
            <a:r>
              <a:rPr lang="en-US" sz="4400" b="1" i="0" baseline="30000" dirty="0">
                <a:solidFill>
                  <a:srgbClr val="000000"/>
                </a:solidFill>
                <a:effectLst/>
                <a:latin typeface="system-ui"/>
              </a:rPr>
              <a:t>9 </a:t>
            </a:r>
            <a:r>
              <a:rPr lang="en-US" sz="4400" b="0" i="0" dirty="0">
                <a:solidFill>
                  <a:srgbClr val="000000"/>
                </a:solidFill>
                <a:effectLst/>
                <a:latin typeface="system-ui"/>
              </a:rPr>
              <a:t>Do not grumble against one another, brothers, </a:t>
            </a:r>
          </a:p>
        </p:txBody>
      </p:sp>
      <p:sp>
        <p:nvSpPr>
          <p:cNvPr id="3" name="TextBox 2">
            <a:extLst>
              <a:ext uri="{FF2B5EF4-FFF2-40B4-BE49-F238E27FC236}">
                <a16:creationId xmlns:a16="http://schemas.microsoft.com/office/drawing/2014/main" id="{C2BDB763-7B09-8B2C-ECF6-FEDBE45362F3}"/>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DF4E3"/>
                </a:solidFill>
                <a:ea typeface="Calibri" panose="020F0502020204030204" pitchFamily="34" charset="0"/>
              </a:rPr>
              <a:t>Patience in Community</a:t>
            </a:r>
          </a:p>
        </p:txBody>
      </p:sp>
      <p:sp>
        <p:nvSpPr>
          <p:cNvPr id="7" name="TextBox 6">
            <a:extLst>
              <a:ext uri="{FF2B5EF4-FFF2-40B4-BE49-F238E27FC236}">
                <a16:creationId xmlns:a16="http://schemas.microsoft.com/office/drawing/2014/main" id="{FAB0D324-AEDD-B761-7ADD-E979C0E8F764}"/>
              </a:ext>
            </a:extLst>
          </p:cNvPr>
          <p:cNvSpPr txBox="1"/>
          <p:nvPr/>
        </p:nvSpPr>
        <p:spPr>
          <a:xfrm>
            <a:off x="4854575" y="3160684"/>
            <a:ext cx="3860006" cy="701731"/>
          </a:xfrm>
          <a:prstGeom prst="rect">
            <a:avLst/>
          </a:prstGeom>
          <a:noFill/>
        </p:spPr>
        <p:txBody>
          <a:bodyPr wrap="square">
            <a:spAutoFit/>
          </a:bodyPr>
          <a:lstStyle/>
          <a:p>
            <a:pPr algn="l">
              <a:lnSpc>
                <a:spcPct val="90000"/>
              </a:lnSpc>
            </a:pPr>
            <a:r>
              <a:rPr lang="en-US" sz="4400" b="0" i="0" dirty="0">
                <a:solidFill>
                  <a:srgbClr val="000000"/>
                </a:solidFill>
                <a:effectLst/>
                <a:latin typeface="system-ui"/>
              </a:rPr>
              <a:t>Do not grumble</a:t>
            </a:r>
          </a:p>
        </p:txBody>
      </p:sp>
    </p:spTree>
    <p:extLst>
      <p:ext uri="{BB962C8B-B14F-4D97-AF65-F5344CB8AC3E}">
        <p14:creationId xmlns:p14="http://schemas.microsoft.com/office/powerpoint/2010/main" val="278382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76C11-7E49-8167-0B99-B928520134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18CBE0-9416-C51F-429B-CAF810C91D57}"/>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endParaRPr lang="en-US" sz="5400" b="1" dirty="0">
              <a:solidFill>
                <a:schemeClr val="bg1"/>
              </a:solidFill>
              <a:ea typeface="Calibri" panose="020F0502020204030204" pitchFamily="34" charset="0"/>
            </a:endParaRPr>
          </a:p>
        </p:txBody>
      </p:sp>
      <p:sp>
        <p:nvSpPr>
          <p:cNvPr id="4" name="TextBox 3">
            <a:extLst>
              <a:ext uri="{FF2B5EF4-FFF2-40B4-BE49-F238E27FC236}">
                <a16:creationId xmlns:a16="http://schemas.microsoft.com/office/drawing/2014/main" id="{151C3A24-EC1A-AE6E-D13F-448BB98D2365}"/>
              </a:ext>
            </a:extLst>
          </p:cNvPr>
          <p:cNvSpPr txBox="1"/>
          <p:nvPr/>
        </p:nvSpPr>
        <p:spPr>
          <a:xfrm>
            <a:off x="3071004" y="120004"/>
            <a:ext cx="8998575" cy="5635902"/>
          </a:xfrm>
          <a:prstGeom prst="rect">
            <a:avLst/>
          </a:prstGeom>
          <a:noFill/>
        </p:spPr>
        <p:txBody>
          <a:bodyPr wrap="square">
            <a:spAutoFit/>
          </a:bodyPr>
          <a:lstStyle/>
          <a:p>
            <a:pPr algn="ctr">
              <a:lnSpc>
                <a:spcPct val="90000"/>
              </a:lnSpc>
            </a:pPr>
            <a:r>
              <a:rPr lang="en-US" sz="4000" dirty="0">
                <a:solidFill>
                  <a:srgbClr val="000000"/>
                </a:solidFill>
                <a:latin typeface="+mj-lt"/>
              </a:rPr>
              <a:t>After God freed the Israelites from slavery in Egypt, they started their journey to the Promised Land. But instead of trusting God, they began to complain (or "grumble") about their situation</a:t>
            </a:r>
          </a:p>
          <a:p>
            <a:pPr algn="ctr">
              <a:lnSpc>
                <a:spcPct val="90000"/>
              </a:lnSpc>
            </a:pPr>
            <a:endParaRPr lang="en-US" sz="4000" dirty="0">
              <a:solidFill>
                <a:srgbClr val="000000"/>
              </a:solidFill>
              <a:latin typeface="+mj-lt"/>
            </a:endParaRPr>
          </a:p>
          <a:p>
            <a:pPr algn="ctr">
              <a:lnSpc>
                <a:spcPct val="90000"/>
              </a:lnSpc>
            </a:pPr>
            <a:r>
              <a:rPr lang="en-US" sz="4000" dirty="0">
                <a:solidFill>
                  <a:srgbClr val="000000"/>
                </a:solidFill>
                <a:latin typeface="+mj-lt"/>
              </a:rPr>
              <a:t>Their grumbling showed that they didn’t trust God’s plan, even though He had done amazing things for them, like parting the Red Sea and providing manna.</a:t>
            </a:r>
            <a:endParaRPr lang="en-US" sz="4000" dirty="0">
              <a:latin typeface="+mj-lt"/>
            </a:endParaRPr>
          </a:p>
        </p:txBody>
      </p:sp>
      <p:sp>
        <p:nvSpPr>
          <p:cNvPr id="2" name="TextBox 1">
            <a:extLst>
              <a:ext uri="{FF2B5EF4-FFF2-40B4-BE49-F238E27FC236}">
                <a16:creationId xmlns:a16="http://schemas.microsoft.com/office/drawing/2014/main" id="{AA0313AF-5947-ECB6-0957-E444F1A521AC}"/>
              </a:ext>
            </a:extLst>
          </p:cNvPr>
          <p:cNvSpPr txBox="1"/>
          <p:nvPr/>
        </p:nvSpPr>
        <p:spPr>
          <a:xfrm>
            <a:off x="3467335" y="5989323"/>
            <a:ext cx="5180062" cy="923330"/>
          </a:xfrm>
          <a:prstGeom prst="rect">
            <a:avLst/>
          </a:prstGeom>
          <a:noFill/>
        </p:spPr>
        <p:txBody>
          <a:bodyPr wrap="square">
            <a:spAutoFit/>
          </a:bodyPr>
          <a:lstStyle/>
          <a:p>
            <a:pPr algn="l">
              <a:lnSpc>
                <a:spcPct val="90000"/>
              </a:lnSpc>
            </a:pPr>
            <a:r>
              <a:rPr lang="en-US" sz="6000" b="1" i="0" dirty="0">
                <a:solidFill>
                  <a:srgbClr val="FFFCC5"/>
                </a:solidFill>
                <a:effectLst/>
                <a:latin typeface="system-ui"/>
              </a:rPr>
              <a:t>Do not grumble</a:t>
            </a:r>
          </a:p>
        </p:txBody>
      </p:sp>
      <p:pic>
        <p:nvPicPr>
          <p:cNvPr id="17" name="Picture 16" descr="A black and white face with a sad face&#10;&#10;Description automatically generated">
            <a:extLst>
              <a:ext uri="{FF2B5EF4-FFF2-40B4-BE49-F238E27FC236}">
                <a16:creationId xmlns:a16="http://schemas.microsoft.com/office/drawing/2014/main" id="{05401726-56FE-C685-78EA-2E0D8834F13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064097"/>
            <a:ext cx="3099492" cy="3747716"/>
          </a:xfrm>
          <a:prstGeom prst="rect">
            <a:avLst/>
          </a:prstGeom>
        </p:spPr>
      </p:pic>
    </p:spTree>
    <p:extLst>
      <p:ext uri="{BB962C8B-B14F-4D97-AF65-F5344CB8AC3E}">
        <p14:creationId xmlns:p14="http://schemas.microsoft.com/office/powerpoint/2010/main" val="40316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B4EF7-D91B-AEC3-234A-1D1420B8B5C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D949343-7456-184C-0DB0-8755F778647A}"/>
              </a:ext>
            </a:extLst>
          </p:cNvPr>
          <p:cNvSpPr txBox="1"/>
          <p:nvPr/>
        </p:nvSpPr>
        <p:spPr>
          <a:xfrm>
            <a:off x="87229" y="144760"/>
            <a:ext cx="12004508" cy="4967514"/>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7 </a:t>
            </a:r>
            <a:r>
              <a:rPr lang="en-US" sz="4400" b="0" i="0" dirty="0">
                <a:solidFill>
                  <a:schemeClr val="bg1">
                    <a:lumMod val="65000"/>
                  </a:schemeClr>
                </a:solidFill>
                <a:effectLst/>
                <a:latin typeface="system-ui"/>
              </a:rPr>
              <a:t>Be patient, therefore, brothers, until the coming of the Lord. See how the farmer waits for the precious fruit of the earth, being patient about it, until it receives the early and the late rains. </a:t>
            </a:r>
            <a:r>
              <a:rPr lang="en-US" sz="4400" b="1" i="0" baseline="30000" dirty="0">
                <a:solidFill>
                  <a:schemeClr val="bg1">
                    <a:lumMod val="65000"/>
                  </a:schemeClr>
                </a:solidFill>
                <a:effectLst/>
                <a:latin typeface="system-ui"/>
              </a:rPr>
              <a:t>8 </a:t>
            </a:r>
            <a:r>
              <a:rPr lang="en-US" sz="4400" b="0" i="0" dirty="0">
                <a:solidFill>
                  <a:schemeClr val="bg1">
                    <a:lumMod val="65000"/>
                  </a:schemeClr>
                </a:solidFill>
                <a:effectLst/>
                <a:latin typeface="system-ui"/>
              </a:rPr>
              <a:t>You also,       be patient. Establish your hearts, for the coming of the Lord is at hand. </a:t>
            </a:r>
            <a:r>
              <a:rPr lang="en-US" sz="4400" b="1" i="0" baseline="30000" dirty="0">
                <a:solidFill>
                  <a:schemeClr val="bg1">
                    <a:lumMod val="65000"/>
                  </a:schemeClr>
                </a:solidFill>
                <a:effectLst/>
                <a:latin typeface="system-ui"/>
              </a:rPr>
              <a:t>9 </a:t>
            </a:r>
            <a:r>
              <a:rPr lang="en-US" sz="4400" b="0" i="0" dirty="0">
                <a:solidFill>
                  <a:schemeClr val="bg1">
                    <a:lumMod val="65000"/>
                  </a:schemeClr>
                </a:solidFill>
                <a:effectLst/>
                <a:latin typeface="system-ui"/>
              </a:rPr>
              <a:t>Do not grumble against one another, brothers, </a:t>
            </a:r>
            <a:r>
              <a:rPr lang="en-US" sz="4400" b="0" i="0" dirty="0">
                <a:solidFill>
                  <a:srgbClr val="000000"/>
                </a:solidFill>
                <a:effectLst/>
                <a:latin typeface="system-ui"/>
              </a:rPr>
              <a:t>so that you may not be judged; behold, the Judge is standing at the door. </a:t>
            </a:r>
          </a:p>
        </p:txBody>
      </p:sp>
      <p:sp>
        <p:nvSpPr>
          <p:cNvPr id="3" name="TextBox 2">
            <a:extLst>
              <a:ext uri="{FF2B5EF4-FFF2-40B4-BE49-F238E27FC236}">
                <a16:creationId xmlns:a16="http://schemas.microsoft.com/office/drawing/2014/main" id="{37A5B5C6-5DC3-4251-4C72-3CC177149F27}"/>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DF4E3"/>
                </a:solidFill>
                <a:ea typeface="Calibri" panose="020F0502020204030204" pitchFamily="34" charset="0"/>
              </a:rPr>
              <a:t>Patience in Community</a:t>
            </a:r>
          </a:p>
        </p:txBody>
      </p:sp>
      <p:sp>
        <p:nvSpPr>
          <p:cNvPr id="11" name="TextBox 10">
            <a:extLst>
              <a:ext uri="{FF2B5EF4-FFF2-40B4-BE49-F238E27FC236}">
                <a16:creationId xmlns:a16="http://schemas.microsoft.com/office/drawing/2014/main" id="{EB7BCD90-A645-2323-D2ED-2BADE89C9599}"/>
              </a:ext>
            </a:extLst>
          </p:cNvPr>
          <p:cNvSpPr txBox="1"/>
          <p:nvPr/>
        </p:nvSpPr>
        <p:spPr>
          <a:xfrm>
            <a:off x="1936707" y="4372443"/>
            <a:ext cx="8205537" cy="701731"/>
          </a:xfrm>
          <a:prstGeom prst="rect">
            <a:avLst/>
          </a:prstGeom>
          <a:noFill/>
        </p:spPr>
        <p:txBody>
          <a:bodyPr wrap="square">
            <a:spAutoFit/>
          </a:bodyPr>
          <a:lstStyle/>
          <a:p>
            <a:pPr algn="l">
              <a:lnSpc>
                <a:spcPct val="90000"/>
              </a:lnSpc>
            </a:pPr>
            <a:r>
              <a:rPr lang="en-US" sz="4400" b="0" i="0" dirty="0">
                <a:solidFill>
                  <a:srgbClr val="000000"/>
                </a:solidFill>
                <a:effectLst/>
                <a:latin typeface="system-ui"/>
              </a:rPr>
              <a:t>the Judge is standing at the door. </a:t>
            </a:r>
          </a:p>
        </p:txBody>
      </p:sp>
    </p:spTree>
    <p:extLst>
      <p:ext uri="{BB962C8B-B14F-4D97-AF65-F5344CB8AC3E}">
        <p14:creationId xmlns:p14="http://schemas.microsoft.com/office/powerpoint/2010/main" val="286827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A147-0F16-EFD0-07F2-0E33A0791A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20B400-24C6-C42F-C4F7-39CB6D27223A}"/>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endParaRPr lang="en-US" sz="5400" b="1" dirty="0">
              <a:solidFill>
                <a:schemeClr val="bg1"/>
              </a:solidFill>
              <a:ea typeface="Calibri" panose="020F0502020204030204" pitchFamily="34" charset="0"/>
            </a:endParaRPr>
          </a:p>
        </p:txBody>
      </p:sp>
      <p:sp>
        <p:nvSpPr>
          <p:cNvPr id="5" name="TextBox 4">
            <a:extLst>
              <a:ext uri="{FF2B5EF4-FFF2-40B4-BE49-F238E27FC236}">
                <a16:creationId xmlns:a16="http://schemas.microsoft.com/office/drawing/2014/main" id="{206C9D59-1CF9-2C66-DFF9-A5560C14CEDB}"/>
              </a:ext>
            </a:extLst>
          </p:cNvPr>
          <p:cNvSpPr txBox="1"/>
          <p:nvPr/>
        </p:nvSpPr>
        <p:spPr>
          <a:xfrm>
            <a:off x="822961" y="5974860"/>
            <a:ext cx="10968990" cy="923330"/>
          </a:xfrm>
          <a:prstGeom prst="rect">
            <a:avLst/>
          </a:prstGeom>
          <a:noFill/>
        </p:spPr>
        <p:txBody>
          <a:bodyPr wrap="square">
            <a:spAutoFit/>
          </a:bodyPr>
          <a:lstStyle/>
          <a:p>
            <a:pPr algn="l">
              <a:lnSpc>
                <a:spcPct val="90000"/>
              </a:lnSpc>
            </a:pPr>
            <a:r>
              <a:rPr lang="en-US" sz="6000" b="1" i="0" dirty="0">
                <a:solidFill>
                  <a:srgbClr val="FFFCC5"/>
                </a:solidFill>
                <a:effectLst/>
                <a:latin typeface="system-ui"/>
              </a:rPr>
              <a:t>the Judge is standing at the door. </a:t>
            </a:r>
          </a:p>
        </p:txBody>
      </p:sp>
      <p:pic>
        <p:nvPicPr>
          <p:cNvPr id="7" name="Picture 6" descr="A white cross with people around it&#10;&#10;Description automatically generated">
            <a:extLst>
              <a:ext uri="{FF2B5EF4-FFF2-40B4-BE49-F238E27FC236}">
                <a16:creationId xmlns:a16="http://schemas.microsoft.com/office/drawing/2014/main" id="{393F319B-7802-E686-3F1F-E35AECF61C0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753" y="271982"/>
            <a:ext cx="4610100" cy="5511276"/>
          </a:xfrm>
          <a:prstGeom prst="rect">
            <a:avLst/>
          </a:prstGeom>
        </p:spPr>
      </p:pic>
      <p:sp>
        <p:nvSpPr>
          <p:cNvPr id="11" name="TextBox 10">
            <a:extLst>
              <a:ext uri="{FF2B5EF4-FFF2-40B4-BE49-F238E27FC236}">
                <a16:creationId xmlns:a16="http://schemas.microsoft.com/office/drawing/2014/main" id="{2E518B4C-E409-EB3B-7042-15CE2494631E}"/>
              </a:ext>
            </a:extLst>
          </p:cNvPr>
          <p:cNvSpPr txBox="1"/>
          <p:nvPr/>
        </p:nvSpPr>
        <p:spPr>
          <a:xfrm>
            <a:off x="5753115" y="827017"/>
            <a:ext cx="6038836" cy="4401205"/>
          </a:xfrm>
          <a:prstGeom prst="rect">
            <a:avLst/>
          </a:prstGeom>
          <a:noFill/>
        </p:spPr>
        <p:txBody>
          <a:bodyPr wrap="square">
            <a:spAutoFit/>
          </a:bodyPr>
          <a:lstStyle/>
          <a:p>
            <a:pPr algn="ctr"/>
            <a:r>
              <a:rPr lang="en-US" sz="4000" dirty="0"/>
              <a:t>The </a:t>
            </a:r>
            <a:r>
              <a:rPr lang="en-US" sz="4000" i="1" dirty="0" err="1"/>
              <a:t>parousia</a:t>
            </a:r>
            <a:r>
              <a:rPr lang="en-US" sz="4000" dirty="0"/>
              <a:t> is associated with themes of resurrection, the establishment of God's eternal kingdom, the renewal of creation</a:t>
            </a:r>
          </a:p>
          <a:p>
            <a:pPr algn="ctr"/>
            <a:r>
              <a:rPr lang="en-US" sz="4000" dirty="0"/>
              <a:t>and judgment, </a:t>
            </a:r>
          </a:p>
        </p:txBody>
      </p:sp>
      <p:grpSp>
        <p:nvGrpSpPr>
          <p:cNvPr id="16" name="Group 15">
            <a:extLst>
              <a:ext uri="{FF2B5EF4-FFF2-40B4-BE49-F238E27FC236}">
                <a16:creationId xmlns:a16="http://schemas.microsoft.com/office/drawing/2014/main" id="{C91AE14F-3883-6619-B7CD-3D6AAC479BEC}"/>
              </a:ext>
            </a:extLst>
          </p:cNvPr>
          <p:cNvGrpSpPr/>
          <p:nvPr/>
        </p:nvGrpSpPr>
        <p:grpSpPr>
          <a:xfrm>
            <a:off x="5553091" y="157685"/>
            <a:ext cx="6438884" cy="5625573"/>
            <a:chOff x="5753116" y="271982"/>
            <a:chExt cx="6438884" cy="5625573"/>
          </a:xfrm>
        </p:grpSpPr>
        <p:sp>
          <p:nvSpPr>
            <p:cNvPr id="12" name="Rectangle 11">
              <a:extLst>
                <a:ext uri="{FF2B5EF4-FFF2-40B4-BE49-F238E27FC236}">
                  <a16:creationId xmlns:a16="http://schemas.microsoft.com/office/drawing/2014/main" id="{3DEBF25B-A940-84FD-F352-CAAA0E8452D6}"/>
                </a:ext>
              </a:extLst>
            </p:cNvPr>
            <p:cNvSpPr/>
            <p:nvPr/>
          </p:nvSpPr>
          <p:spPr>
            <a:xfrm>
              <a:off x="5753116" y="271982"/>
              <a:ext cx="6438884" cy="5471516"/>
            </a:xfrm>
            <a:prstGeom prst="rect">
              <a:avLst/>
            </a:prstGeom>
            <a:solidFill>
              <a:srgbClr val="FFF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white and black graphic of a person standing in front of a door&#10;&#10;Description automatically generated">
              <a:extLst>
                <a:ext uri="{FF2B5EF4-FFF2-40B4-BE49-F238E27FC236}">
                  <a16:creationId xmlns:a16="http://schemas.microsoft.com/office/drawing/2014/main" id="{95EE6B37-7C14-4EDC-66EB-DCDEC7C29F0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6243" y="386279"/>
              <a:ext cx="5394247" cy="5511276"/>
            </a:xfrm>
            <a:prstGeom prst="rect">
              <a:avLst/>
            </a:prstGeom>
          </p:spPr>
        </p:pic>
      </p:grpSp>
    </p:spTree>
    <p:extLst>
      <p:ext uri="{BB962C8B-B14F-4D97-AF65-F5344CB8AC3E}">
        <p14:creationId xmlns:p14="http://schemas.microsoft.com/office/powerpoint/2010/main" val="3950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C683DD-7A45-71E9-1EE6-8ECC95EF27BC}"/>
              </a:ext>
            </a:extLst>
          </p:cNvPr>
          <p:cNvSpPr txBox="1"/>
          <p:nvPr/>
        </p:nvSpPr>
        <p:spPr>
          <a:xfrm>
            <a:off x="87229" y="144760"/>
            <a:ext cx="12004508" cy="2529923"/>
          </a:xfrm>
          <a:prstGeom prst="rect">
            <a:avLst/>
          </a:prstGeom>
          <a:noFill/>
        </p:spPr>
        <p:txBody>
          <a:bodyPr wrap="square">
            <a:spAutoFit/>
          </a:bodyPr>
          <a:lstStyle/>
          <a:p>
            <a:pPr algn="l">
              <a:lnSpc>
                <a:spcPct val="90000"/>
              </a:lnSpc>
            </a:pPr>
            <a:r>
              <a:rPr lang="en-US" sz="4400" b="1" i="0" baseline="30000" dirty="0">
                <a:solidFill>
                  <a:srgbClr val="000000"/>
                </a:solidFill>
                <a:effectLst/>
                <a:latin typeface="system-ui"/>
              </a:rPr>
              <a:t>10 </a:t>
            </a:r>
            <a:r>
              <a:rPr lang="en-US" sz="4400" b="0" i="0" dirty="0">
                <a:solidFill>
                  <a:srgbClr val="000000"/>
                </a:solidFill>
                <a:effectLst/>
                <a:latin typeface="system-ui"/>
              </a:rPr>
              <a:t>As an example of suffering and patience, brothers, take the prophets who spoke in the name of the Lord. </a:t>
            </a:r>
            <a:r>
              <a:rPr lang="en-US" sz="4400" b="1" i="0" baseline="30000" dirty="0">
                <a:solidFill>
                  <a:srgbClr val="000000"/>
                </a:solidFill>
                <a:effectLst/>
                <a:latin typeface="system-ui"/>
              </a:rPr>
              <a:t>11 </a:t>
            </a:r>
            <a:r>
              <a:rPr lang="en-US" sz="4400" b="0" i="0" dirty="0">
                <a:solidFill>
                  <a:srgbClr val="000000"/>
                </a:solidFill>
                <a:effectLst/>
                <a:latin typeface="system-ui"/>
              </a:rPr>
              <a:t>Behold, we consider those blessed who remained steadfast. </a:t>
            </a:r>
          </a:p>
        </p:txBody>
      </p:sp>
      <p:sp>
        <p:nvSpPr>
          <p:cNvPr id="2" name="TextBox 1">
            <a:extLst>
              <a:ext uri="{FF2B5EF4-FFF2-40B4-BE49-F238E27FC236}">
                <a16:creationId xmlns:a16="http://schemas.microsoft.com/office/drawing/2014/main" id="{02551A40-ED87-B0FE-C100-0824DB07E5AB}"/>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Patience in Suffering</a:t>
            </a:r>
          </a:p>
        </p:txBody>
      </p:sp>
    </p:spTree>
    <p:extLst>
      <p:ext uri="{BB962C8B-B14F-4D97-AF65-F5344CB8AC3E}">
        <p14:creationId xmlns:p14="http://schemas.microsoft.com/office/powerpoint/2010/main" val="7629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A4683-B68C-C1BB-02A1-6B9A64C712F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4B7DBAB-EEEA-3C6E-D6B6-99A89569B47C}"/>
              </a:ext>
            </a:extLst>
          </p:cNvPr>
          <p:cNvSpPr txBox="1"/>
          <p:nvPr/>
        </p:nvSpPr>
        <p:spPr>
          <a:xfrm>
            <a:off x="87229" y="144760"/>
            <a:ext cx="12004508" cy="4358116"/>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10 </a:t>
            </a:r>
            <a:r>
              <a:rPr lang="en-US" sz="4400" b="0" i="0" dirty="0">
                <a:solidFill>
                  <a:schemeClr val="bg1">
                    <a:lumMod val="65000"/>
                  </a:schemeClr>
                </a:solidFill>
                <a:effectLst/>
                <a:latin typeface="system-ui"/>
              </a:rPr>
              <a:t>As an example of suffering and patience, brothers, take the prophets who spoke in the name of the Lord. </a:t>
            </a:r>
            <a:r>
              <a:rPr lang="en-US" sz="4400" b="1" i="0" baseline="30000" dirty="0">
                <a:solidFill>
                  <a:schemeClr val="bg1">
                    <a:lumMod val="65000"/>
                  </a:schemeClr>
                </a:solidFill>
                <a:effectLst/>
                <a:latin typeface="system-ui"/>
              </a:rPr>
              <a:t>11 </a:t>
            </a:r>
            <a:r>
              <a:rPr lang="en-US" sz="4400" b="0" i="0" dirty="0">
                <a:solidFill>
                  <a:schemeClr val="bg1">
                    <a:lumMod val="65000"/>
                  </a:schemeClr>
                </a:solidFill>
                <a:effectLst/>
                <a:latin typeface="system-ui"/>
              </a:rPr>
              <a:t>Behold, we consider those blessed who remained steadfast. </a:t>
            </a:r>
            <a:r>
              <a:rPr lang="en-US" sz="4400" b="0" i="0" dirty="0">
                <a:solidFill>
                  <a:srgbClr val="000000"/>
                </a:solidFill>
                <a:effectLst/>
                <a:latin typeface="system-ui"/>
              </a:rPr>
              <a:t>You have heard of the steadfastness of Job, and you have seen the purpose of the Lord, how the Lord is compassionate and merciful.</a:t>
            </a:r>
          </a:p>
        </p:txBody>
      </p:sp>
      <p:sp>
        <p:nvSpPr>
          <p:cNvPr id="2" name="TextBox 1">
            <a:extLst>
              <a:ext uri="{FF2B5EF4-FFF2-40B4-BE49-F238E27FC236}">
                <a16:creationId xmlns:a16="http://schemas.microsoft.com/office/drawing/2014/main" id="{AFCDCD08-CC14-F31C-C587-04D5A1FBBD3C}"/>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Patience through Example</a:t>
            </a:r>
          </a:p>
        </p:txBody>
      </p:sp>
    </p:spTree>
    <p:extLst>
      <p:ext uri="{BB962C8B-B14F-4D97-AF65-F5344CB8AC3E}">
        <p14:creationId xmlns:p14="http://schemas.microsoft.com/office/powerpoint/2010/main" val="277839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9477F-0D7E-E536-3EB3-99453048C9B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ABF444-CE7C-27A8-250B-B5718176E97D}"/>
              </a:ext>
            </a:extLst>
          </p:cNvPr>
          <p:cNvSpPr txBox="1"/>
          <p:nvPr/>
        </p:nvSpPr>
        <p:spPr>
          <a:xfrm>
            <a:off x="87229" y="144760"/>
            <a:ext cx="12004508" cy="2529923"/>
          </a:xfrm>
          <a:prstGeom prst="rect">
            <a:avLst/>
          </a:prstGeom>
          <a:noFill/>
        </p:spPr>
        <p:txBody>
          <a:bodyPr wrap="square">
            <a:spAutoFit/>
          </a:bodyPr>
          <a:lstStyle/>
          <a:p>
            <a:pPr algn="l">
              <a:lnSpc>
                <a:spcPct val="90000"/>
              </a:lnSpc>
            </a:pPr>
            <a:r>
              <a:rPr lang="en-US" sz="4400" b="1" i="0" baseline="30000" dirty="0">
                <a:solidFill>
                  <a:srgbClr val="000000"/>
                </a:solidFill>
                <a:effectLst/>
                <a:latin typeface="system-ui"/>
              </a:rPr>
              <a:t>12 </a:t>
            </a:r>
            <a:r>
              <a:rPr lang="en-US" sz="4400" b="0" i="0" dirty="0">
                <a:solidFill>
                  <a:srgbClr val="000000"/>
                </a:solidFill>
                <a:effectLst/>
                <a:latin typeface="system-ui"/>
              </a:rPr>
              <a:t>But above all, my brothers, do not swear, either by heaven or by earth or by any other oath, but let your “yes” be yes and your “no” be no, so that you may not fall under condemnation.</a:t>
            </a:r>
          </a:p>
        </p:txBody>
      </p:sp>
      <p:sp>
        <p:nvSpPr>
          <p:cNvPr id="2" name="TextBox 1">
            <a:extLst>
              <a:ext uri="{FF2B5EF4-FFF2-40B4-BE49-F238E27FC236}">
                <a16:creationId xmlns:a16="http://schemas.microsoft.com/office/drawing/2014/main" id="{67535E38-BE14-B359-AC5C-5A3352BC071E}"/>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Patience with Integrity</a:t>
            </a:r>
          </a:p>
        </p:txBody>
      </p:sp>
    </p:spTree>
    <p:extLst>
      <p:ext uri="{BB962C8B-B14F-4D97-AF65-F5344CB8AC3E}">
        <p14:creationId xmlns:p14="http://schemas.microsoft.com/office/powerpoint/2010/main" val="24276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tables in a room&#10;&#10;Description automatically generated">
            <a:extLst>
              <a:ext uri="{FF2B5EF4-FFF2-40B4-BE49-F238E27FC236}">
                <a16:creationId xmlns:a16="http://schemas.microsoft.com/office/drawing/2014/main" id="{5A9E07C5-3A69-64A1-6FF3-4D82C69FA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927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61FD-99D2-177B-9173-1DF3E34C81B5}"/>
            </a:ext>
          </a:extLst>
        </p:cNvPr>
        <p:cNvGrpSpPr/>
        <p:nvPr/>
      </p:nvGrpSpPr>
      <p:grpSpPr>
        <a:xfrm>
          <a:off x="0" y="0"/>
          <a:ext cx="0" cy="0"/>
          <a:chOff x="0" y="0"/>
          <a:chExt cx="0" cy="0"/>
        </a:xfrm>
      </p:grpSpPr>
      <p:pic>
        <p:nvPicPr>
          <p:cNvPr id="3" name="Picture 2" descr="A group of people sitting around tables in a room&#10;&#10;Description automatically generated">
            <a:extLst>
              <a:ext uri="{FF2B5EF4-FFF2-40B4-BE49-F238E27FC236}">
                <a16:creationId xmlns:a16="http://schemas.microsoft.com/office/drawing/2014/main" id="{56F4CF96-A103-425D-54A6-E5F71646CB20}"/>
              </a:ext>
            </a:extLst>
          </p:cNvPr>
          <p:cNvPicPr>
            <a:picLocks noChangeAspect="1"/>
          </p:cNvPicPr>
          <p:nvPr/>
        </p:nvPicPr>
        <p:blipFill>
          <a:blip r:embed="rId3" cstate="email">
            <a:extLst>
              <a:ext uri="{28A0092B-C50C-407E-A947-70E740481C1C}">
                <a14:useLocalDpi xmlns:a14="http://schemas.microsoft.com/office/drawing/2010/main"/>
              </a:ext>
            </a:extLst>
          </a:blip>
          <a:srcRect l="26000" t="19333" r="56625" b="36565"/>
          <a:stretch/>
        </p:blipFill>
        <p:spPr>
          <a:xfrm>
            <a:off x="312420" y="1446366"/>
            <a:ext cx="2118360" cy="3024555"/>
          </a:xfrm>
          <a:prstGeom prst="ellipse">
            <a:avLst/>
          </a:prstGeom>
        </p:spPr>
      </p:pic>
      <p:sp>
        <p:nvSpPr>
          <p:cNvPr id="4" name="TextBox 3">
            <a:extLst>
              <a:ext uri="{FF2B5EF4-FFF2-40B4-BE49-F238E27FC236}">
                <a16:creationId xmlns:a16="http://schemas.microsoft.com/office/drawing/2014/main" id="{7F098274-A1F8-A7FF-BB49-F7F306C90452}"/>
              </a:ext>
            </a:extLst>
          </p:cNvPr>
          <p:cNvSpPr txBox="1"/>
          <p:nvPr/>
        </p:nvSpPr>
        <p:spPr>
          <a:xfrm>
            <a:off x="3040380" y="476870"/>
            <a:ext cx="8839200" cy="1938992"/>
          </a:xfrm>
          <a:prstGeom prst="rect">
            <a:avLst/>
          </a:prstGeom>
          <a:noFill/>
        </p:spPr>
        <p:txBody>
          <a:bodyPr wrap="square">
            <a:spAutoFit/>
          </a:bodyPr>
          <a:lstStyle/>
          <a:p>
            <a:r>
              <a:rPr lang="en-US" sz="4000" dirty="0"/>
              <a:t>That’s not true! You’re always stealing my ideas and taking credit for my work. This isn’t fair!”</a:t>
            </a:r>
          </a:p>
        </p:txBody>
      </p:sp>
      <p:sp>
        <p:nvSpPr>
          <p:cNvPr id="6" name="TextBox 5">
            <a:extLst>
              <a:ext uri="{FF2B5EF4-FFF2-40B4-BE49-F238E27FC236}">
                <a16:creationId xmlns:a16="http://schemas.microsoft.com/office/drawing/2014/main" id="{968FFC62-3762-09A7-5C05-A615AA531605}"/>
              </a:ext>
            </a:extLst>
          </p:cNvPr>
          <p:cNvSpPr txBox="1"/>
          <p:nvPr/>
        </p:nvSpPr>
        <p:spPr>
          <a:xfrm>
            <a:off x="3040380" y="3429000"/>
            <a:ext cx="8839200" cy="3170099"/>
          </a:xfrm>
          <a:prstGeom prst="rect">
            <a:avLst/>
          </a:prstGeom>
          <a:noFill/>
        </p:spPr>
        <p:txBody>
          <a:bodyPr wrap="square">
            <a:spAutoFit/>
          </a:bodyPr>
          <a:lstStyle/>
          <a:p>
            <a:r>
              <a:rPr lang="en-US" sz="4000" dirty="0"/>
              <a:t>Actually, that idea was something I’ve been working on for a while. I appreciate that it’s being shared, and I’d be happy to explain how I developed it.”</a:t>
            </a:r>
          </a:p>
        </p:txBody>
      </p:sp>
    </p:spTree>
    <p:extLst>
      <p:ext uri="{BB962C8B-B14F-4D97-AF65-F5344CB8AC3E}">
        <p14:creationId xmlns:p14="http://schemas.microsoft.com/office/powerpoint/2010/main" val="411360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a:extLst>
            <a:ext uri="{FF2B5EF4-FFF2-40B4-BE49-F238E27FC236}">
              <a16:creationId xmlns:a16="http://schemas.microsoft.com/office/drawing/2014/main" id="{4DED089F-F09E-3796-509E-C4B88F5D29C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FCE8AA-B8AF-7E63-3AE4-4F9B2EBF831D}"/>
              </a:ext>
            </a:extLst>
          </p:cNvPr>
          <p:cNvGraphicFramePr>
            <a:graphicFrameLocks noGrp="1"/>
          </p:cNvGraphicFramePr>
          <p:nvPr>
            <p:extLst>
              <p:ext uri="{D42A27DB-BD31-4B8C-83A1-F6EECF244321}">
                <p14:modId xmlns:p14="http://schemas.microsoft.com/office/powerpoint/2010/main" val="2093632953"/>
              </p:ext>
            </p:extLst>
          </p:nvPr>
        </p:nvGraphicFramePr>
        <p:xfrm>
          <a:off x="137160" y="228601"/>
          <a:ext cx="11858355" cy="5620649"/>
        </p:xfrm>
        <a:graphic>
          <a:graphicData uri="http://schemas.openxmlformats.org/drawingml/2006/table">
            <a:tbl>
              <a:tblPr>
                <a:tableStyleId>{5C22544A-7EE6-4342-B048-85BDC9FD1C3A}</a:tableStyleId>
              </a:tblPr>
              <a:tblGrid>
                <a:gridCol w="1711516">
                  <a:extLst>
                    <a:ext uri="{9D8B030D-6E8A-4147-A177-3AD203B41FA5}">
                      <a16:colId xmlns:a16="http://schemas.microsoft.com/office/drawing/2014/main" val="3573511828"/>
                    </a:ext>
                  </a:extLst>
                </a:gridCol>
                <a:gridCol w="1735965">
                  <a:extLst>
                    <a:ext uri="{9D8B030D-6E8A-4147-A177-3AD203B41FA5}">
                      <a16:colId xmlns:a16="http://schemas.microsoft.com/office/drawing/2014/main" val="4172149276"/>
                    </a:ext>
                  </a:extLst>
                </a:gridCol>
                <a:gridCol w="1735965">
                  <a:extLst>
                    <a:ext uri="{9D8B030D-6E8A-4147-A177-3AD203B41FA5}">
                      <a16:colId xmlns:a16="http://schemas.microsoft.com/office/drawing/2014/main" val="1821149480"/>
                    </a:ext>
                  </a:extLst>
                </a:gridCol>
                <a:gridCol w="1662615">
                  <a:extLst>
                    <a:ext uri="{9D8B030D-6E8A-4147-A177-3AD203B41FA5}">
                      <a16:colId xmlns:a16="http://schemas.microsoft.com/office/drawing/2014/main" val="1081862159"/>
                    </a:ext>
                  </a:extLst>
                </a:gridCol>
                <a:gridCol w="1662615">
                  <a:extLst>
                    <a:ext uri="{9D8B030D-6E8A-4147-A177-3AD203B41FA5}">
                      <a16:colId xmlns:a16="http://schemas.microsoft.com/office/drawing/2014/main" val="1012555994"/>
                    </a:ext>
                  </a:extLst>
                </a:gridCol>
                <a:gridCol w="1687064">
                  <a:extLst>
                    <a:ext uri="{9D8B030D-6E8A-4147-A177-3AD203B41FA5}">
                      <a16:colId xmlns:a16="http://schemas.microsoft.com/office/drawing/2014/main" val="1049497404"/>
                    </a:ext>
                  </a:extLst>
                </a:gridCol>
                <a:gridCol w="1662615">
                  <a:extLst>
                    <a:ext uri="{9D8B030D-6E8A-4147-A177-3AD203B41FA5}">
                      <a16:colId xmlns:a16="http://schemas.microsoft.com/office/drawing/2014/main" val="974256571"/>
                    </a:ext>
                  </a:extLst>
                </a:gridCol>
              </a:tblGrid>
              <a:tr h="2186733">
                <a:tc gridSpan="7">
                  <a:txBody>
                    <a:bodyPr/>
                    <a:lstStyle/>
                    <a:p>
                      <a:pPr marL="0" marR="0" algn="ctr">
                        <a:spcBef>
                          <a:spcPts val="0"/>
                        </a:spcBef>
                        <a:spcAft>
                          <a:spcPts val="0"/>
                        </a:spcAft>
                      </a:pPr>
                      <a:r>
                        <a:rPr lang="en-US" sz="4400" dirty="0">
                          <a:effectLst/>
                        </a:rPr>
                        <a:t> </a:t>
                      </a:r>
                      <a:r>
                        <a:rPr lang="en-US" sz="4400" b="1" i="1" dirty="0">
                          <a:solidFill>
                            <a:schemeClr val="accent5">
                              <a:lumMod val="75000"/>
                            </a:schemeClr>
                          </a:solidFill>
                          <a:latin typeface="+mn-lt"/>
                          <a:cs typeface="Aharoni" panose="02010803020104030203" pitchFamily="2" charset="-79"/>
                        </a:rPr>
                        <a:t> </a:t>
                      </a:r>
                    </a:p>
                  </a:txBody>
                  <a:tcPr marL="43168" marR="43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628746"/>
                  </a:ext>
                </a:extLst>
              </a:tr>
              <a:tr h="1227499">
                <a:tc>
                  <a:txBody>
                    <a:bodyPr/>
                    <a:lstStyle/>
                    <a:p>
                      <a:pPr marL="0" marR="0" algn="ctr">
                        <a:spcBef>
                          <a:spcPts val="0"/>
                        </a:spcBef>
                        <a:spcAft>
                          <a:spcPts val="0"/>
                        </a:spcAft>
                      </a:pPr>
                      <a:r>
                        <a:rPr lang="en-US" sz="2800" b="0" dirty="0">
                          <a:effectLst/>
                          <a:latin typeface="+mj-lt"/>
                        </a:rPr>
                        <a:t>Rejoices in Difficulty</a:t>
                      </a: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Obeys the Word</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Avoids Favoritism</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Produces Works</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ea typeface="Times New Roman" panose="02020603050405020304" pitchFamily="18" charset="0"/>
                          <a:cs typeface="Times New Roman" panose="02020603050405020304" pitchFamily="18" charset="0"/>
                        </a:rPr>
                        <a:t>Speaks Wisely</a:t>
                      </a: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Produces Humility</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1"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075792"/>
                  </a:ext>
                </a:extLst>
              </a:tr>
              <a:tr h="699282">
                <a:tc>
                  <a:txBody>
                    <a:bodyPr/>
                    <a:lstStyle/>
                    <a:p>
                      <a:pPr marL="0" marR="0" algn="ctr">
                        <a:spcBef>
                          <a:spcPts val="0"/>
                        </a:spcBef>
                        <a:spcAft>
                          <a:spcPts val="0"/>
                        </a:spcAft>
                      </a:pPr>
                      <a:r>
                        <a:rPr lang="en-US" sz="3200" b="0" kern="1200" dirty="0">
                          <a:solidFill>
                            <a:schemeClr val="dk1"/>
                          </a:solidFill>
                          <a:effectLst/>
                          <a:latin typeface="+mn-lt"/>
                          <a:ea typeface="+mn-ea"/>
                          <a:cs typeface="+mn-cs"/>
                        </a:rPr>
                        <a:t>1:1-18</a:t>
                      </a:r>
                      <a:endParaRPr lang="en-US" sz="32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1:19-27</a:t>
                      </a:r>
                      <a:endParaRPr lang="en-US" sz="32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2:1-13</a:t>
                      </a: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2:14-26</a:t>
                      </a: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4:1–5:6</a:t>
                      </a: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283886"/>
                  </a:ext>
                </a:extLst>
              </a:tr>
              <a:tr h="1507135">
                <a:tc>
                  <a:txBody>
                    <a:bodyPr/>
                    <a:lstStyle/>
                    <a:p>
                      <a:pPr marL="0" marR="0" algn="ctr">
                        <a:spcBef>
                          <a:spcPts val="0"/>
                        </a:spcBef>
                        <a:spcAft>
                          <a:spcPts val="0"/>
                        </a:spcAft>
                      </a:pPr>
                      <a:r>
                        <a:rPr lang="en-US" sz="2000" b="1" dirty="0">
                          <a:effectLst/>
                          <a:latin typeface="Aptos Narrow" panose="020B0004020202020204" pitchFamily="34" charset="0"/>
                        </a:rPr>
                        <a:t>Salutation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Trials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Temptations</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Prepare</a:t>
                      </a: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Obey</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Discrimination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Materialism</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Egalitarianism</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Meeting Needs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Validation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Influence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Untamable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Be Wise</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Conflict</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Judging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Presumption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433429"/>
                  </a:ext>
                </a:extLst>
              </a:tr>
            </a:tbl>
          </a:graphicData>
        </a:graphic>
      </p:graphicFrame>
      <p:sp>
        <p:nvSpPr>
          <p:cNvPr id="5" name="TextBox 4">
            <a:extLst>
              <a:ext uri="{FF2B5EF4-FFF2-40B4-BE49-F238E27FC236}">
                <a16:creationId xmlns:a16="http://schemas.microsoft.com/office/drawing/2014/main" id="{03C37D98-8583-E4EE-4482-D139B7540B8B}"/>
              </a:ext>
            </a:extLst>
          </p:cNvPr>
          <p:cNvSpPr txBox="1"/>
          <p:nvPr/>
        </p:nvSpPr>
        <p:spPr>
          <a:xfrm>
            <a:off x="53340" y="5871431"/>
            <a:ext cx="12001500" cy="954107"/>
          </a:xfrm>
          <a:prstGeom prst="rect">
            <a:avLst/>
          </a:prstGeom>
          <a:noFill/>
        </p:spPr>
        <p:txBody>
          <a:bodyPr wrap="square">
            <a:spAutoFit/>
          </a:bodyPr>
          <a:lstStyle/>
          <a:p>
            <a:r>
              <a:rPr lang="en-US" sz="2800" dirty="0"/>
              <a:t>A book summary chart of all the books of the New Testament can be found at</a:t>
            </a:r>
          </a:p>
          <a:p>
            <a:r>
              <a:rPr lang="en-US" sz="2800" dirty="0"/>
              <a:t>https://biblestudydownloads.org/resources/new-testament-survey/</a:t>
            </a:r>
          </a:p>
        </p:txBody>
      </p:sp>
      <p:sp>
        <p:nvSpPr>
          <p:cNvPr id="9" name="TextBox 8">
            <a:extLst>
              <a:ext uri="{FF2B5EF4-FFF2-40B4-BE49-F238E27FC236}">
                <a16:creationId xmlns:a16="http://schemas.microsoft.com/office/drawing/2014/main" id="{70E06F2D-075C-ED07-520A-EDAE66F787CC}"/>
              </a:ext>
            </a:extLst>
          </p:cNvPr>
          <p:cNvSpPr txBox="1"/>
          <p:nvPr/>
        </p:nvSpPr>
        <p:spPr>
          <a:xfrm>
            <a:off x="7056982" y="3699878"/>
            <a:ext cx="1536312" cy="646331"/>
          </a:xfrm>
          <a:prstGeom prst="rect">
            <a:avLst/>
          </a:prstGeom>
          <a:noFill/>
        </p:spPr>
        <p:txBody>
          <a:bodyPr wrap="square">
            <a:spAutoFit/>
          </a:bodyPr>
          <a:lstStyle/>
          <a:p>
            <a:pPr marL="0" marR="0">
              <a:spcBef>
                <a:spcPts val="0"/>
              </a:spcBef>
              <a:spcAft>
                <a:spcPts val="0"/>
              </a:spcAft>
            </a:pPr>
            <a:r>
              <a:rPr lang="en-US" sz="3600" dirty="0">
                <a:latin typeface="+mj-lt"/>
              </a:rPr>
              <a:t>3</a:t>
            </a:r>
            <a:r>
              <a:rPr lang="en-US" sz="3600" dirty="0">
                <a:effectLst/>
                <a:latin typeface="+mj-lt"/>
              </a:rPr>
              <a:t>:1-18</a:t>
            </a:r>
          </a:p>
        </p:txBody>
      </p:sp>
      <p:sp>
        <p:nvSpPr>
          <p:cNvPr id="14" name="TextBox 13">
            <a:extLst>
              <a:ext uri="{FF2B5EF4-FFF2-40B4-BE49-F238E27FC236}">
                <a16:creationId xmlns:a16="http://schemas.microsoft.com/office/drawing/2014/main" id="{69A342C7-434A-5241-766C-2B5EE6147224}"/>
              </a:ext>
            </a:extLst>
          </p:cNvPr>
          <p:cNvSpPr txBox="1"/>
          <p:nvPr/>
        </p:nvSpPr>
        <p:spPr>
          <a:xfrm>
            <a:off x="4054855" y="999108"/>
            <a:ext cx="5062416" cy="769441"/>
          </a:xfrm>
          <a:prstGeom prst="rect">
            <a:avLst/>
          </a:prstGeom>
          <a:noFill/>
        </p:spPr>
        <p:txBody>
          <a:bodyPr wrap="square">
            <a:spAutoFit/>
          </a:bodyPr>
          <a:lstStyle/>
          <a:p>
            <a:r>
              <a:rPr lang="en-US" sz="4400" dirty="0"/>
              <a:t>Faith in Action . . .</a:t>
            </a:r>
          </a:p>
        </p:txBody>
      </p:sp>
    </p:spTree>
    <p:extLst>
      <p:ext uri="{BB962C8B-B14F-4D97-AF65-F5344CB8AC3E}">
        <p14:creationId xmlns:p14="http://schemas.microsoft.com/office/powerpoint/2010/main" val="381031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2E1C5"/>
        </a:solidFill>
        <a:effectLst/>
      </p:bgPr>
    </p:bg>
    <p:spTree>
      <p:nvGrpSpPr>
        <p:cNvPr id="1" name="">
          <a:extLst>
            <a:ext uri="{FF2B5EF4-FFF2-40B4-BE49-F238E27FC236}">
              <a16:creationId xmlns:a16="http://schemas.microsoft.com/office/drawing/2014/main" id="{4746DBFF-3FE8-6F18-043B-837D1A82D10C}"/>
            </a:ext>
          </a:extLst>
        </p:cNvPr>
        <p:cNvGrpSpPr/>
        <p:nvPr/>
      </p:nvGrpSpPr>
      <p:grpSpPr>
        <a:xfrm>
          <a:off x="0" y="0"/>
          <a:ext cx="0" cy="0"/>
          <a:chOff x="0" y="0"/>
          <a:chExt cx="0" cy="0"/>
        </a:xfrm>
      </p:grpSpPr>
      <p:sp>
        <p:nvSpPr>
          <p:cNvPr id="3" name="sketchy line">
            <a:extLst>
              <a:ext uri="{FF2B5EF4-FFF2-40B4-BE49-F238E27FC236}">
                <a16:creationId xmlns:a16="http://schemas.microsoft.com/office/drawing/2014/main" id="{E52216A7-3623-8139-FC50-CD4892ACA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446644" y="5204364"/>
            <a:ext cx="6165171" cy="108236"/>
          </a:xfrm>
          <a:custGeom>
            <a:avLst/>
            <a:gdLst>
              <a:gd name="connsiteX0" fmla="*/ 0 w 6165171"/>
              <a:gd name="connsiteY0" fmla="*/ 0 h 108236"/>
              <a:gd name="connsiteX1" fmla="*/ 500064 w 6165171"/>
              <a:gd name="connsiteY1" fmla="*/ 0 h 108236"/>
              <a:gd name="connsiteX2" fmla="*/ 1061779 w 6165171"/>
              <a:gd name="connsiteY2" fmla="*/ 0 h 108236"/>
              <a:gd name="connsiteX3" fmla="*/ 1623495 w 6165171"/>
              <a:gd name="connsiteY3" fmla="*/ 0 h 108236"/>
              <a:gd name="connsiteX4" fmla="*/ 2308514 w 6165171"/>
              <a:gd name="connsiteY4" fmla="*/ 0 h 108236"/>
              <a:gd name="connsiteX5" fmla="*/ 2870230 w 6165171"/>
              <a:gd name="connsiteY5" fmla="*/ 0 h 108236"/>
              <a:gd name="connsiteX6" fmla="*/ 3616900 w 6165171"/>
              <a:gd name="connsiteY6" fmla="*/ 0 h 108236"/>
              <a:gd name="connsiteX7" fmla="*/ 4363571 w 6165171"/>
              <a:gd name="connsiteY7" fmla="*/ 0 h 108236"/>
              <a:gd name="connsiteX8" fmla="*/ 5048590 w 6165171"/>
              <a:gd name="connsiteY8" fmla="*/ 0 h 108236"/>
              <a:gd name="connsiteX9" fmla="*/ 5548654 w 6165171"/>
              <a:gd name="connsiteY9" fmla="*/ 0 h 108236"/>
              <a:gd name="connsiteX10" fmla="*/ 6165171 w 6165171"/>
              <a:gd name="connsiteY10" fmla="*/ 0 h 108236"/>
              <a:gd name="connsiteX11" fmla="*/ 6165171 w 6165171"/>
              <a:gd name="connsiteY11" fmla="*/ 108236 h 108236"/>
              <a:gd name="connsiteX12" fmla="*/ 5603455 w 6165171"/>
              <a:gd name="connsiteY12" fmla="*/ 108236 h 108236"/>
              <a:gd name="connsiteX13" fmla="*/ 4918436 w 6165171"/>
              <a:gd name="connsiteY13" fmla="*/ 108236 h 108236"/>
              <a:gd name="connsiteX14" fmla="*/ 4233417 w 6165171"/>
              <a:gd name="connsiteY14" fmla="*/ 108236 h 108236"/>
              <a:gd name="connsiteX15" fmla="*/ 3425095 w 6165171"/>
              <a:gd name="connsiteY15" fmla="*/ 108236 h 108236"/>
              <a:gd name="connsiteX16" fmla="*/ 2740076 w 6165171"/>
              <a:gd name="connsiteY16" fmla="*/ 108236 h 108236"/>
              <a:gd name="connsiteX17" fmla="*/ 1931754 w 6165171"/>
              <a:gd name="connsiteY17" fmla="*/ 108236 h 108236"/>
              <a:gd name="connsiteX18" fmla="*/ 1370038 w 6165171"/>
              <a:gd name="connsiteY18" fmla="*/ 108236 h 108236"/>
              <a:gd name="connsiteX19" fmla="*/ 685019 w 6165171"/>
              <a:gd name="connsiteY19" fmla="*/ 108236 h 108236"/>
              <a:gd name="connsiteX20" fmla="*/ 0 w 6165171"/>
              <a:gd name="connsiteY20" fmla="*/ 108236 h 108236"/>
              <a:gd name="connsiteX21" fmla="*/ 0 w 6165171"/>
              <a:gd name="connsiteY21" fmla="*/ 0 h 10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5171" h="108236" fill="none" extrusionOk="0">
                <a:moveTo>
                  <a:pt x="0" y="0"/>
                </a:moveTo>
                <a:cubicBezTo>
                  <a:pt x="154914" y="-3969"/>
                  <a:pt x="398686" y="3586"/>
                  <a:pt x="500064" y="0"/>
                </a:cubicBezTo>
                <a:cubicBezTo>
                  <a:pt x="601442" y="-3586"/>
                  <a:pt x="900726" y="-20871"/>
                  <a:pt x="1061779" y="0"/>
                </a:cubicBezTo>
                <a:cubicBezTo>
                  <a:pt x="1222833" y="20871"/>
                  <a:pt x="1491078" y="-15039"/>
                  <a:pt x="1623495" y="0"/>
                </a:cubicBezTo>
                <a:cubicBezTo>
                  <a:pt x="1755912" y="15039"/>
                  <a:pt x="2050481" y="3897"/>
                  <a:pt x="2308514" y="0"/>
                </a:cubicBezTo>
                <a:cubicBezTo>
                  <a:pt x="2566547" y="-3897"/>
                  <a:pt x="2737575" y="14147"/>
                  <a:pt x="2870230" y="0"/>
                </a:cubicBezTo>
                <a:cubicBezTo>
                  <a:pt x="3002885" y="-14147"/>
                  <a:pt x="3352599" y="22526"/>
                  <a:pt x="3616900" y="0"/>
                </a:cubicBezTo>
                <a:cubicBezTo>
                  <a:pt x="3881201" y="-22526"/>
                  <a:pt x="4149297" y="-29493"/>
                  <a:pt x="4363571" y="0"/>
                </a:cubicBezTo>
                <a:cubicBezTo>
                  <a:pt x="4577845" y="29493"/>
                  <a:pt x="4911005" y="-19902"/>
                  <a:pt x="5048590" y="0"/>
                </a:cubicBezTo>
                <a:cubicBezTo>
                  <a:pt x="5186175" y="19902"/>
                  <a:pt x="5423032" y="7342"/>
                  <a:pt x="5548654" y="0"/>
                </a:cubicBezTo>
                <a:cubicBezTo>
                  <a:pt x="5674276" y="-7342"/>
                  <a:pt x="5945059" y="-27609"/>
                  <a:pt x="6165171" y="0"/>
                </a:cubicBezTo>
                <a:cubicBezTo>
                  <a:pt x="6160987" y="35534"/>
                  <a:pt x="6168346" y="71071"/>
                  <a:pt x="6165171" y="108236"/>
                </a:cubicBezTo>
                <a:cubicBezTo>
                  <a:pt x="6029950" y="89131"/>
                  <a:pt x="5832820" y="81407"/>
                  <a:pt x="5603455" y="108236"/>
                </a:cubicBezTo>
                <a:cubicBezTo>
                  <a:pt x="5374090" y="135065"/>
                  <a:pt x="5081516" y="132458"/>
                  <a:pt x="4918436" y="108236"/>
                </a:cubicBezTo>
                <a:cubicBezTo>
                  <a:pt x="4755356" y="84014"/>
                  <a:pt x="4542258" y="140427"/>
                  <a:pt x="4233417" y="108236"/>
                </a:cubicBezTo>
                <a:cubicBezTo>
                  <a:pt x="3924576" y="76045"/>
                  <a:pt x="3813119" y="68640"/>
                  <a:pt x="3425095" y="108236"/>
                </a:cubicBezTo>
                <a:cubicBezTo>
                  <a:pt x="3037071" y="147832"/>
                  <a:pt x="2960801" y="132957"/>
                  <a:pt x="2740076" y="108236"/>
                </a:cubicBezTo>
                <a:cubicBezTo>
                  <a:pt x="2519351" y="83515"/>
                  <a:pt x="2184739" y="69724"/>
                  <a:pt x="1931754" y="108236"/>
                </a:cubicBezTo>
                <a:cubicBezTo>
                  <a:pt x="1678769" y="146748"/>
                  <a:pt x="1520301" y="130552"/>
                  <a:pt x="1370038" y="108236"/>
                </a:cubicBezTo>
                <a:cubicBezTo>
                  <a:pt x="1219775" y="85920"/>
                  <a:pt x="873398" y="119503"/>
                  <a:pt x="685019" y="108236"/>
                </a:cubicBezTo>
                <a:cubicBezTo>
                  <a:pt x="496640" y="96969"/>
                  <a:pt x="176568" y="112106"/>
                  <a:pt x="0" y="108236"/>
                </a:cubicBezTo>
                <a:cubicBezTo>
                  <a:pt x="-4882" y="60549"/>
                  <a:pt x="2910" y="23077"/>
                  <a:pt x="0" y="0"/>
                </a:cubicBezTo>
                <a:close/>
              </a:path>
              <a:path w="6165171" h="108236" stroke="0" extrusionOk="0">
                <a:moveTo>
                  <a:pt x="0" y="0"/>
                </a:moveTo>
                <a:cubicBezTo>
                  <a:pt x="180622" y="9011"/>
                  <a:pt x="395614" y="-17652"/>
                  <a:pt x="561716" y="0"/>
                </a:cubicBezTo>
                <a:cubicBezTo>
                  <a:pt x="727818" y="17652"/>
                  <a:pt x="1144224" y="-16795"/>
                  <a:pt x="1370038" y="0"/>
                </a:cubicBezTo>
                <a:cubicBezTo>
                  <a:pt x="1595852" y="16795"/>
                  <a:pt x="1732786" y="-13378"/>
                  <a:pt x="1870102" y="0"/>
                </a:cubicBezTo>
                <a:cubicBezTo>
                  <a:pt x="2007418" y="13378"/>
                  <a:pt x="2199359" y="10592"/>
                  <a:pt x="2370166" y="0"/>
                </a:cubicBezTo>
                <a:cubicBezTo>
                  <a:pt x="2540973" y="-10592"/>
                  <a:pt x="2845456" y="14714"/>
                  <a:pt x="3055185" y="0"/>
                </a:cubicBezTo>
                <a:cubicBezTo>
                  <a:pt x="3264914" y="-14714"/>
                  <a:pt x="3453944" y="29417"/>
                  <a:pt x="3678552" y="0"/>
                </a:cubicBezTo>
                <a:cubicBezTo>
                  <a:pt x="3903160" y="-29417"/>
                  <a:pt x="4053326" y="20147"/>
                  <a:pt x="4425223" y="0"/>
                </a:cubicBezTo>
                <a:cubicBezTo>
                  <a:pt x="4797120" y="-20147"/>
                  <a:pt x="4822825" y="21619"/>
                  <a:pt x="4986938" y="0"/>
                </a:cubicBezTo>
                <a:cubicBezTo>
                  <a:pt x="5151051" y="-21619"/>
                  <a:pt x="5739310" y="43148"/>
                  <a:pt x="6165171" y="0"/>
                </a:cubicBezTo>
                <a:cubicBezTo>
                  <a:pt x="6166670" y="44964"/>
                  <a:pt x="6165901" y="86253"/>
                  <a:pt x="6165171" y="108236"/>
                </a:cubicBezTo>
                <a:cubicBezTo>
                  <a:pt x="5859108" y="91624"/>
                  <a:pt x="5640537" y="76342"/>
                  <a:pt x="5480152" y="108236"/>
                </a:cubicBezTo>
                <a:cubicBezTo>
                  <a:pt x="5319767" y="140130"/>
                  <a:pt x="5127150" y="99691"/>
                  <a:pt x="4856785" y="108236"/>
                </a:cubicBezTo>
                <a:cubicBezTo>
                  <a:pt x="4586420" y="116781"/>
                  <a:pt x="4419716" y="85635"/>
                  <a:pt x="4295069" y="108236"/>
                </a:cubicBezTo>
                <a:cubicBezTo>
                  <a:pt x="4170422" y="130837"/>
                  <a:pt x="3960126" y="104883"/>
                  <a:pt x="3671702" y="108236"/>
                </a:cubicBezTo>
                <a:cubicBezTo>
                  <a:pt x="3383278" y="111589"/>
                  <a:pt x="3366739" y="131652"/>
                  <a:pt x="3171638" y="108236"/>
                </a:cubicBezTo>
                <a:cubicBezTo>
                  <a:pt x="2976537" y="84820"/>
                  <a:pt x="2800919" y="112921"/>
                  <a:pt x="2548271" y="108236"/>
                </a:cubicBezTo>
                <a:cubicBezTo>
                  <a:pt x="2295623" y="103551"/>
                  <a:pt x="2134126" y="94800"/>
                  <a:pt x="1986555" y="108236"/>
                </a:cubicBezTo>
                <a:cubicBezTo>
                  <a:pt x="1838984" y="121672"/>
                  <a:pt x="1541502" y="79999"/>
                  <a:pt x="1178233" y="108236"/>
                </a:cubicBezTo>
                <a:cubicBezTo>
                  <a:pt x="814964" y="136473"/>
                  <a:pt x="340496" y="112308"/>
                  <a:pt x="0" y="108236"/>
                </a:cubicBezTo>
                <a:cubicBezTo>
                  <a:pt x="-3587" y="60295"/>
                  <a:pt x="519" y="318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8">
            <a:extLst>
              <a:ext uri="{FF2B5EF4-FFF2-40B4-BE49-F238E27FC236}">
                <a16:creationId xmlns:a16="http://schemas.microsoft.com/office/drawing/2014/main" id="{340D93C0-E7A8-B849-B91C-C8EF9BB4B0C9}"/>
              </a:ext>
            </a:extLst>
          </p:cNvPr>
          <p:cNvSpPr txBox="1">
            <a:spLocks/>
          </p:cNvSpPr>
          <p:nvPr/>
        </p:nvSpPr>
        <p:spPr>
          <a:xfrm>
            <a:off x="218048" y="5673661"/>
            <a:ext cx="10496843" cy="776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latin typeface="Aptos Narrow" panose="020B0004020202020204" pitchFamily="34" charset="0"/>
              </a:rPr>
              <a:t>James 5:7-12  Perfecting Patience</a:t>
            </a:r>
          </a:p>
        </p:txBody>
      </p:sp>
      <p:sp>
        <p:nvSpPr>
          <p:cNvPr id="6" name="TextBox 5">
            <a:extLst>
              <a:ext uri="{FF2B5EF4-FFF2-40B4-BE49-F238E27FC236}">
                <a16:creationId xmlns:a16="http://schemas.microsoft.com/office/drawing/2014/main" id="{F950F7EF-EE28-A639-9775-8E9C50F53040}"/>
              </a:ext>
            </a:extLst>
          </p:cNvPr>
          <p:cNvSpPr txBox="1"/>
          <p:nvPr/>
        </p:nvSpPr>
        <p:spPr>
          <a:xfrm>
            <a:off x="218048" y="578498"/>
            <a:ext cx="7097152" cy="4401205"/>
          </a:xfrm>
          <a:prstGeom prst="rect">
            <a:avLst/>
          </a:prstGeom>
          <a:noFill/>
        </p:spPr>
        <p:txBody>
          <a:bodyPr wrap="square">
            <a:spAutoFit/>
          </a:bodyPr>
          <a:lstStyle/>
          <a:p>
            <a:pPr>
              <a:spcAft>
                <a:spcPts val="2400"/>
              </a:spcAft>
            </a:pPr>
            <a:r>
              <a:rPr lang="en-US" sz="4000" b="1" dirty="0">
                <a:latin typeface="Aptos Narrow" panose="020B0004020202020204" pitchFamily="34" charset="0"/>
              </a:rPr>
              <a:t>Patience in Waiting (7-8)</a:t>
            </a:r>
          </a:p>
          <a:p>
            <a:pPr>
              <a:spcAft>
                <a:spcPts val="2400"/>
              </a:spcAft>
            </a:pPr>
            <a:r>
              <a:rPr lang="en-US" sz="4000" b="1" dirty="0">
                <a:latin typeface="Aptos Narrow" panose="020B0004020202020204" pitchFamily="34" charset="0"/>
              </a:rPr>
              <a:t>Patience in Community (9)</a:t>
            </a:r>
          </a:p>
          <a:p>
            <a:pPr>
              <a:spcAft>
                <a:spcPts val="2400"/>
              </a:spcAft>
            </a:pPr>
            <a:r>
              <a:rPr lang="en-US" sz="4000" b="1" dirty="0">
                <a:latin typeface="Aptos Narrow" panose="020B0004020202020204" pitchFamily="34" charset="0"/>
              </a:rPr>
              <a:t>Patience in Suffering (10-11a)</a:t>
            </a:r>
          </a:p>
          <a:p>
            <a:pPr>
              <a:spcAft>
                <a:spcPts val="2400"/>
              </a:spcAft>
            </a:pPr>
            <a:r>
              <a:rPr lang="en-US" sz="4000" b="1" dirty="0">
                <a:latin typeface="Aptos Narrow" panose="020B0004020202020204" pitchFamily="34" charset="0"/>
              </a:rPr>
              <a:t>Patience through Examples (11b)</a:t>
            </a:r>
          </a:p>
          <a:p>
            <a:pPr>
              <a:spcAft>
                <a:spcPts val="2400"/>
              </a:spcAft>
            </a:pPr>
            <a:r>
              <a:rPr lang="en-US" sz="4000" b="1" dirty="0">
                <a:latin typeface="Aptos Narrow" panose="020B0004020202020204" pitchFamily="34" charset="0"/>
              </a:rPr>
              <a:t>Patience with Integrity (12)</a:t>
            </a:r>
          </a:p>
        </p:txBody>
      </p:sp>
      <p:pic>
        <p:nvPicPr>
          <p:cNvPr id="7" name="Picture 6" descr="A person kneeling in a field with sun rays shining through clouds&#10;&#10;Description automatically generated">
            <a:extLst>
              <a:ext uri="{FF2B5EF4-FFF2-40B4-BE49-F238E27FC236}">
                <a16:creationId xmlns:a16="http://schemas.microsoft.com/office/drawing/2014/main" id="{215DCE7E-98D3-BE85-4E76-802D8E0883E2}"/>
              </a:ext>
            </a:extLst>
          </p:cNvPr>
          <p:cNvPicPr>
            <a:picLocks noChangeAspect="1"/>
          </p:cNvPicPr>
          <p:nvPr/>
        </p:nvPicPr>
        <p:blipFill>
          <a:blip r:embed="rId3" cstate="email">
            <a:extLst>
              <a:ext uri="{28A0092B-C50C-407E-A947-70E740481C1C}">
                <a14:useLocalDpi xmlns:a14="http://schemas.microsoft.com/office/drawing/2010/main"/>
              </a:ext>
            </a:extLst>
          </a:blip>
          <a:srcRect l="38122" t="8762" r="29020" b="5521"/>
          <a:stretch/>
        </p:blipFill>
        <p:spPr>
          <a:xfrm>
            <a:off x="7999111" y="267508"/>
            <a:ext cx="3974841" cy="5925082"/>
          </a:xfrm>
          <a:prstGeom prst="rect">
            <a:avLst/>
          </a:prstGeom>
          <a:effectLst>
            <a:softEdge rad="127000"/>
          </a:effectLst>
        </p:spPr>
      </p:pic>
    </p:spTree>
    <p:extLst>
      <p:ext uri="{BB962C8B-B14F-4D97-AF65-F5344CB8AC3E}">
        <p14:creationId xmlns:p14="http://schemas.microsoft.com/office/powerpoint/2010/main" val="3944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12E8-6CFD-80A8-AD9F-603D7BA1DEA2}"/>
            </a:ext>
          </a:extLst>
        </p:cNvPr>
        <p:cNvGrpSpPr/>
        <p:nvPr/>
      </p:nvGrpSpPr>
      <p:grpSpPr>
        <a:xfrm>
          <a:off x="0" y="0"/>
          <a:ext cx="0" cy="0"/>
          <a:chOff x="0" y="0"/>
          <a:chExt cx="0" cy="0"/>
        </a:xfrm>
      </p:grpSpPr>
      <p:pic>
        <p:nvPicPr>
          <p:cNvPr id="3" name="Picture 2" descr="A group of people standing in a circle in a field with a church and clouds&#10;&#10;Description automatically generated">
            <a:extLst>
              <a:ext uri="{FF2B5EF4-FFF2-40B4-BE49-F238E27FC236}">
                <a16:creationId xmlns:a16="http://schemas.microsoft.com/office/drawing/2014/main" id="{C1B73658-2F4E-F0FB-D2A5-43C3B11AA95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096749" cy="6295291"/>
          </a:xfrm>
          <a:prstGeom prst="rect">
            <a:avLst/>
          </a:prstGeom>
        </p:spPr>
      </p:pic>
      <p:sp>
        <p:nvSpPr>
          <p:cNvPr id="4" name="Rectangle 3">
            <a:extLst>
              <a:ext uri="{FF2B5EF4-FFF2-40B4-BE49-F238E27FC236}">
                <a16:creationId xmlns:a16="http://schemas.microsoft.com/office/drawing/2014/main" id="{FF4B2D13-1CF7-25D9-4384-485FABC6863A}"/>
              </a:ext>
            </a:extLst>
          </p:cNvPr>
          <p:cNvSpPr/>
          <p:nvPr/>
        </p:nvSpPr>
        <p:spPr>
          <a:xfrm>
            <a:off x="0" y="4511040"/>
            <a:ext cx="12192000" cy="2346960"/>
          </a:xfrm>
          <a:prstGeom prst="rect">
            <a:avLst/>
          </a:prstGeom>
          <a:gradFill>
            <a:gsLst>
              <a:gs pos="31000">
                <a:schemeClr val="tx1"/>
              </a:gs>
              <a:gs pos="46000">
                <a:schemeClr val="tx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400" b="1" dirty="0">
                <a:effectLst>
                  <a:glow rad="127000">
                    <a:schemeClr val="tx1"/>
                  </a:glow>
                </a:effectLst>
              </a:rPr>
              <a:t>Powerful Prayers</a:t>
            </a:r>
          </a:p>
          <a:p>
            <a:pPr algn="ctr"/>
            <a:r>
              <a:rPr lang="en-US" sz="4400" b="1" dirty="0">
                <a:effectLst>
                  <a:glow rad="127000">
                    <a:schemeClr val="tx1"/>
                  </a:glow>
                </a:effectLst>
              </a:rPr>
              <a:t>James 5:13–20</a:t>
            </a:r>
          </a:p>
        </p:txBody>
      </p:sp>
    </p:spTree>
    <p:extLst>
      <p:ext uri="{BB962C8B-B14F-4D97-AF65-F5344CB8AC3E}">
        <p14:creationId xmlns:p14="http://schemas.microsoft.com/office/powerpoint/2010/main" val="296892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F096C-F87A-6FF5-044A-8B798EA016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862E4AC-D0D0-B728-07C6-016C43C4F600}"/>
              </a:ext>
            </a:extLst>
          </p:cNvPr>
          <p:cNvSpPr txBox="1"/>
          <p:nvPr/>
        </p:nvSpPr>
        <p:spPr>
          <a:xfrm>
            <a:off x="87229" y="144760"/>
            <a:ext cx="12004508" cy="1311128"/>
          </a:xfrm>
          <a:prstGeom prst="rect">
            <a:avLst/>
          </a:prstGeom>
          <a:noFill/>
        </p:spPr>
        <p:txBody>
          <a:bodyPr wrap="square">
            <a:spAutoFit/>
          </a:bodyPr>
          <a:lstStyle/>
          <a:p>
            <a:pPr algn="l">
              <a:lnSpc>
                <a:spcPct val="90000"/>
              </a:lnSpc>
            </a:pPr>
            <a:r>
              <a:rPr lang="en-US" sz="4400" b="1" i="0" baseline="30000" dirty="0">
                <a:solidFill>
                  <a:srgbClr val="000000"/>
                </a:solidFill>
                <a:effectLst/>
                <a:latin typeface="system-ui"/>
              </a:rPr>
              <a:t>13 </a:t>
            </a:r>
            <a:r>
              <a:rPr lang="en-US" sz="4400" b="0" i="0" dirty="0">
                <a:solidFill>
                  <a:srgbClr val="000000"/>
                </a:solidFill>
                <a:effectLst/>
                <a:latin typeface="system-ui"/>
              </a:rPr>
              <a:t>Is anyone among you suffering? Let him pray. Is anyone cheerful? Let him sing praise. </a:t>
            </a:r>
          </a:p>
        </p:txBody>
      </p:sp>
      <p:sp>
        <p:nvSpPr>
          <p:cNvPr id="2" name="TextBox 1">
            <a:extLst>
              <a:ext uri="{FF2B5EF4-FFF2-40B4-BE49-F238E27FC236}">
                <a16:creationId xmlns:a16="http://schemas.microsoft.com/office/drawing/2014/main" id="{4F5DDFBF-447D-05DD-5301-47BF83E5684F}"/>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Prayer in all Season </a:t>
            </a:r>
          </a:p>
        </p:txBody>
      </p:sp>
      <p:sp>
        <p:nvSpPr>
          <p:cNvPr id="4" name="TextBox 3">
            <a:extLst>
              <a:ext uri="{FF2B5EF4-FFF2-40B4-BE49-F238E27FC236}">
                <a16:creationId xmlns:a16="http://schemas.microsoft.com/office/drawing/2014/main" id="{2F8C831B-E04B-2BD3-4017-1B9B4C6428B7}"/>
              </a:ext>
            </a:extLst>
          </p:cNvPr>
          <p:cNvSpPr txBox="1"/>
          <p:nvPr/>
        </p:nvSpPr>
        <p:spPr>
          <a:xfrm>
            <a:off x="1353011" y="1749265"/>
            <a:ext cx="9485978" cy="3970318"/>
          </a:xfrm>
          <a:prstGeom prst="rect">
            <a:avLst/>
          </a:prstGeom>
          <a:noFill/>
        </p:spPr>
        <p:txBody>
          <a:bodyPr wrap="square">
            <a:spAutoFit/>
          </a:bodyPr>
          <a:lstStyle/>
          <a:p>
            <a:r>
              <a:rPr lang="en-US" sz="3600" b="1" i="0" baseline="30000" dirty="0">
                <a:solidFill>
                  <a:srgbClr val="000000"/>
                </a:solidFill>
                <a:effectLst/>
                <a:latin typeface="system-ui"/>
              </a:rPr>
              <a:t>1 </a:t>
            </a:r>
            <a:r>
              <a:rPr lang="en-US" sz="3600" b="0" i="0" dirty="0">
                <a:solidFill>
                  <a:srgbClr val="000000"/>
                </a:solidFill>
                <a:effectLst/>
                <a:latin typeface="system-ui"/>
              </a:rPr>
              <a:t>I will bless the </a:t>
            </a:r>
            <a:r>
              <a:rPr lang="en-US" sz="3600" b="0" i="0" cap="small" dirty="0">
                <a:solidFill>
                  <a:srgbClr val="000000"/>
                </a:solidFill>
                <a:effectLst/>
                <a:latin typeface="system-ui"/>
              </a:rPr>
              <a:t>Lord</a:t>
            </a:r>
            <a:r>
              <a:rPr lang="en-US" sz="3600" b="0" i="0" dirty="0">
                <a:solidFill>
                  <a:srgbClr val="000000"/>
                </a:solidFill>
                <a:effectLst/>
                <a:latin typeface="system-ui"/>
              </a:rPr>
              <a:t> at all times;</a:t>
            </a:r>
            <a:br>
              <a:rPr lang="en-US" sz="3600" dirty="0"/>
            </a:br>
            <a:r>
              <a:rPr lang="en-US" sz="3600" b="0" i="0" dirty="0">
                <a:solidFill>
                  <a:srgbClr val="000000"/>
                </a:solidFill>
                <a:effectLst/>
                <a:latin typeface="Courier New" panose="02070309020205020404" pitchFamily="49" charset="0"/>
              </a:rPr>
              <a:t>    </a:t>
            </a:r>
            <a:r>
              <a:rPr lang="en-US" sz="3600" b="0" i="0" dirty="0">
                <a:solidFill>
                  <a:srgbClr val="000000"/>
                </a:solidFill>
                <a:effectLst/>
                <a:latin typeface="system-ui"/>
              </a:rPr>
              <a:t>his praise shall continually be in my mouth.</a:t>
            </a:r>
            <a:br>
              <a:rPr lang="en-US" sz="3600" dirty="0"/>
            </a:br>
            <a:r>
              <a:rPr lang="en-US" sz="3600" b="1" i="0" baseline="30000" dirty="0">
                <a:solidFill>
                  <a:srgbClr val="000000"/>
                </a:solidFill>
                <a:effectLst/>
                <a:latin typeface="system-ui"/>
              </a:rPr>
              <a:t>2 </a:t>
            </a:r>
            <a:r>
              <a:rPr lang="en-US" sz="3600" b="0" i="0" dirty="0">
                <a:solidFill>
                  <a:srgbClr val="000000"/>
                </a:solidFill>
                <a:effectLst/>
                <a:latin typeface="system-ui"/>
              </a:rPr>
              <a:t>My soul makes its boast in the </a:t>
            </a:r>
            <a:r>
              <a:rPr lang="en-US" sz="3600" b="0" i="0" cap="small" dirty="0">
                <a:solidFill>
                  <a:srgbClr val="000000"/>
                </a:solidFill>
                <a:effectLst/>
                <a:latin typeface="system-ui"/>
              </a:rPr>
              <a:t>Lord</a:t>
            </a:r>
            <a:r>
              <a:rPr lang="en-US" sz="3600" b="0" i="0" dirty="0">
                <a:solidFill>
                  <a:srgbClr val="000000"/>
                </a:solidFill>
                <a:effectLst/>
                <a:latin typeface="system-ui"/>
              </a:rPr>
              <a:t>;</a:t>
            </a:r>
            <a:br>
              <a:rPr lang="en-US" sz="3600" dirty="0"/>
            </a:br>
            <a:r>
              <a:rPr lang="en-US" sz="3600" b="0" i="0" dirty="0">
                <a:solidFill>
                  <a:srgbClr val="000000"/>
                </a:solidFill>
                <a:effectLst/>
                <a:latin typeface="Courier New" panose="02070309020205020404" pitchFamily="49" charset="0"/>
              </a:rPr>
              <a:t>    </a:t>
            </a:r>
            <a:r>
              <a:rPr lang="en-US" sz="3600" b="0" i="0" dirty="0">
                <a:solidFill>
                  <a:srgbClr val="000000"/>
                </a:solidFill>
                <a:effectLst/>
                <a:latin typeface="system-ui"/>
              </a:rPr>
              <a:t>let the humble hear and be glad.</a:t>
            </a:r>
            <a:br>
              <a:rPr lang="en-US" sz="3600" dirty="0"/>
            </a:br>
            <a:r>
              <a:rPr lang="en-US" sz="3600" b="1" i="0" baseline="30000" dirty="0">
                <a:solidFill>
                  <a:srgbClr val="000000"/>
                </a:solidFill>
                <a:effectLst/>
                <a:latin typeface="system-ui"/>
              </a:rPr>
              <a:t>3 </a:t>
            </a:r>
            <a:r>
              <a:rPr lang="en-US" sz="3600" b="0" i="0" dirty="0">
                <a:solidFill>
                  <a:srgbClr val="000000"/>
                </a:solidFill>
                <a:effectLst/>
                <a:latin typeface="system-ui"/>
              </a:rPr>
              <a:t>Oh, magnify the </a:t>
            </a:r>
            <a:r>
              <a:rPr lang="en-US" sz="3600" b="0" i="0" cap="small" dirty="0">
                <a:solidFill>
                  <a:srgbClr val="000000"/>
                </a:solidFill>
                <a:effectLst/>
                <a:latin typeface="system-ui"/>
              </a:rPr>
              <a:t>Lord</a:t>
            </a:r>
            <a:r>
              <a:rPr lang="en-US" sz="3600" b="0" i="0" dirty="0">
                <a:solidFill>
                  <a:srgbClr val="000000"/>
                </a:solidFill>
                <a:effectLst/>
                <a:latin typeface="system-ui"/>
              </a:rPr>
              <a:t> with me,</a:t>
            </a:r>
            <a:br>
              <a:rPr lang="en-US" sz="3600" dirty="0"/>
            </a:br>
            <a:r>
              <a:rPr lang="en-US" sz="3600" b="0" i="0" dirty="0">
                <a:solidFill>
                  <a:srgbClr val="000000"/>
                </a:solidFill>
                <a:effectLst/>
                <a:latin typeface="Courier New" panose="02070309020205020404" pitchFamily="49" charset="0"/>
              </a:rPr>
              <a:t>    </a:t>
            </a:r>
            <a:r>
              <a:rPr lang="en-US" sz="3600" b="0" i="0" dirty="0">
                <a:solidFill>
                  <a:srgbClr val="000000"/>
                </a:solidFill>
                <a:effectLst/>
                <a:latin typeface="system-ui"/>
              </a:rPr>
              <a:t>and let us exalt his name together!</a:t>
            </a:r>
            <a:endParaRPr lang="en-US" sz="3600" dirty="0">
              <a:solidFill>
                <a:srgbClr val="000000"/>
              </a:solidFill>
              <a:latin typeface="system-ui"/>
            </a:endParaRPr>
          </a:p>
          <a:p>
            <a:pPr algn="r"/>
            <a:r>
              <a:rPr lang="en-US" sz="3600" dirty="0">
                <a:solidFill>
                  <a:srgbClr val="000000"/>
                </a:solidFill>
                <a:latin typeface="system-ui"/>
              </a:rPr>
              <a:t>Psalm 34:1-3 (ESV)</a:t>
            </a:r>
            <a:endParaRPr lang="en-US" sz="3600" dirty="0"/>
          </a:p>
        </p:txBody>
      </p:sp>
    </p:spTree>
    <p:extLst>
      <p:ext uri="{BB962C8B-B14F-4D97-AF65-F5344CB8AC3E}">
        <p14:creationId xmlns:p14="http://schemas.microsoft.com/office/powerpoint/2010/main" val="271806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B92E-F4CC-A0DA-E660-8E2712D60A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331E5D-C851-780C-4810-593880046445}"/>
              </a:ext>
            </a:extLst>
          </p:cNvPr>
          <p:cNvSpPr txBox="1"/>
          <p:nvPr/>
        </p:nvSpPr>
        <p:spPr>
          <a:xfrm>
            <a:off x="87229" y="144760"/>
            <a:ext cx="12004508" cy="4967514"/>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13 </a:t>
            </a:r>
            <a:r>
              <a:rPr lang="en-US" sz="4400" b="0" i="0" dirty="0">
                <a:solidFill>
                  <a:schemeClr val="bg1">
                    <a:lumMod val="65000"/>
                  </a:schemeClr>
                </a:solidFill>
                <a:effectLst/>
                <a:latin typeface="system-ui"/>
              </a:rPr>
              <a:t>Is anyone among you suffering? Let him pray. Is anyone cheerful? Let him sing praise. </a:t>
            </a:r>
            <a:r>
              <a:rPr lang="en-US" sz="4400" b="1" i="0" baseline="30000" dirty="0">
                <a:solidFill>
                  <a:srgbClr val="000000"/>
                </a:solidFill>
                <a:effectLst/>
                <a:latin typeface="system-ui"/>
              </a:rPr>
              <a:t>14 </a:t>
            </a:r>
            <a:r>
              <a:rPr lang="en-US" sz="4400" b="0" i="0" dirty="0">
                <a:solidFill>
                  <a:srgbClr val="000000"/>
                </a:solidFill>
                <a:effectLst/>
                <a:latin typeface="system-ui"/>
              </a:rPr>
              <a:t>Is anyone among you sick? Let him call for the elders of the church, and let them pray over him, anointing him with oil in the name of the Lord. </a:t>
            </a:r>
            <a:r>
              <a:rPr lang="en-US" sz="4400" b="1" i="0" baseline="30000" dirty="0">
                <a:solidFill>
                  <a:srgbClr val="000000"/>
                </a:solidFill>
                <a:effectLst/>
                <a:latin typeface="system-ui"/>
              </a:rPr>
              <a:t>15 </a:t>
            </a:r>
            <a:r>
              <a:rPr lang="en-US" sz="4400" b="0" i="0" dirty="0">
                <a:solidFill>
                  <a:srgbClr val="000000"/>
                </a:solidFill>
                <a:effectLst/>
                <a:latin typeface="system-ui"/>
              </a:rPr>
              <a:t>And the prayer of faith will save the one who is sick, and the Lord will raise him up. And if he has committed sins, he will be forgiven. </a:t>
            </a:r>
          </a:p>
        </p:txBody>
      </p:sp>
      <p:sp>
        <p:nvSpPr>
          <p:cNvPr id="2" name="TextBox 1">
            <a:extLst>
              <a:ext uri="{FF2B5EF4-FFF2-40B4-BE49-F238E27FC236}">
                <a16:creationId xmlns:a16="http://schemas.microsoft.com/office/drawing/2014/main" id="{310EB685-75AF-BD1F-83D8-3B9A1A2812E8}"/>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Prayers of Faith </a:t>
            </a:r>
          </a:p>
        </p:txBody>
      </p:sp>
      <p:sp>
        <p:nvSpPr>
          <p:cNvPr id="3" name="TextBox 2">
            <a:extLst>
              <a:ext uri="{FF2B5EF4-FFF2-40B4-BE49-F238E27FC236}">
                <a16:creationId xmlns:a16="http://schemas.microsoft.com/office/drawing/2014/main" id="{CC2155D6-5C46-F636-E731-FDC8442E115C}"/>
              </a:ext>
            </a:extLst>
          </p:cNvPr>
          <p:cNvSpPr txBox="1"/>
          <p:nvPr/>
        </p:nvSpPr>
        <p:spPr>
          <a:xfrm>
            <a:off x="8316830" y="1957266"/>
            <a:ext cx="3451626" cy="701731"/>
          </a:xfrm>
          <a:prstGeom prst="rect">
            <a:avLst/>
          </a:prstGeom>
          <a:noFill/>
        </p:spPr>
        <p:txBody>
          <a:bodyPr wrap="square">
            <a:spAutoFit/>
          </a:bodyPr>
          <a:lstStyle/>
          <a:p>
            <a:pPr>
              <a:lnSpc>
                <a:spcPct val="90000"/>
              </a:lnSpc>
            </a:pPr>
            <a:r>
              <a:rPr lang="en-US" sz="4400" dirty="0">
                <a:latin typeface="system-ui"/>
              </a:rPr>
              <a:t>a</a:t>
            </a:r>
            <a:r>
              <a:rPr lang="en-US" sz="4400" i="0" dirty="0">
                <a:effectLst/>
                <a:latin typeface="system-ui"/>
              </a:rPr>
              <a:t>nointing</a:t>
            </a:r>
          </a:p>
        </p:txBody>
      </p:sp>
      <p:sp>
        <p:nvSpPr>
          <p:cNvPr id="4" name="TextBox 3">
            <a:extLst>
              <a:ext uri="{FF2B5EF4-FFF2-40B4-BE49-F238E27FC236}">
                <a16:creationId xmlns:a16="http://schemas.microsoft.com/office/drawing/2014/main" id="{398A48B4-3363-28F1-7766-BC0E8F073221}"/>
              </a:ext>
            </a:extLst>
          </p:cNvPr>
          <p:cNvSpPr txBox="1"/>
          <p:nvPr/>
        </p:nvSpPr>
        <p:spPr>
          <a:xfrm>
            <a:off x="1224441" y="2559937"/>
            <a:ext cx="735804" cy="701731"/>
          </a:xfrm>
          <a:prstGeom prst="rect">
            <a:avLst/>
          </a:prstGeom>
          <a:noFill/>
        </p:spPr>
        <p:txBody>
          <a:bodyPr wrap="square">
            <a:spAutoFit/>
          </a:bodyPr>
          <a:lstStyle/>
          <a:p>
            <a:pPr algn="l">
              <a:lnSpc>
                <a:spcPct val="90000"/>
              </a:lnSpc>
            </a:pPr>
            <a:r>
              <a:rPr lang="en-US" sz="4400" i="0" dirty="0">
                <a:effectLst/>
                <a:latin typeface="system-ui"/>
              </a:rPr>
              <a:t>oil</a:t>
            </a:r>
          </a:p>
        </p:txBody>
      </p:sp>
    </p:spTree>
    <p:extLst>
      <p:ext uri="{BB962C8B-B14F-4D97-AF65-F5344CB8AC3E}">
        <p14:creationId xmlns:p14="http://schemas.microsoft.com/office/powerpoint/2010/main" val="4447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AF4EA-BCD2-F963-0582-B8327B0035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258947-A791-6BF3-2186-E88F70A747AE}"/>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endParaRPr lang="en-US" sz="5400" b="1" dirty="0">
              <a:solidFill>
                <a:schemeClr val="bg1"/>
              </a:solidFill>
              <a:ea typeface="Calibri" panose="020F0502020204030204" pitchFamily="34" charset="0"/>
            </a:endParaRPr>
          </a:p>
        </p:txBody>
      </p:sp>
      <p:sp>
        <p:nvSpPr>
          <p:cNvPr id="2" name="TextBox 1">
            <a:extLst>
              <a:ext uri="{FF2B5EF4-FFF2-40B4-BE49-F238E27FC236}">
                <a16:creationId xmlns:a16="http://schemas.microsoft.com/office/drawing/2014/main" id="{8ACBA9E5-5156-EA81-C1BE-F837F0F1EDBD}"/>
              </a:ext>
            </a:extLst>
          </p:cNvPr>
          <p:cNvSpPr txBox="1"/>
          <p:nvPr/>
        </p:nvSpPr>
        <p:spPr>
          <a:xfrm>
            <a:off x="3467335" y="5973815"/>
            <a:ext cx="3451626" cy="923330"/>
          </a:xfrm>
          <a:prstGeom prst="rect">
            <a:avLst/>
          </a:prstGeom>
          <a:noFill/>
        </p:spPr>
        <p:txBody>
          <a:bodyPr wrap="square">
            <a:spAutoFit/>
          </a:bodyPr>
          <a:lstStyle/>
          <a:p>
            <a:pPr>
              <a:lnSpc>
                <a:spcPct val="90000"/>
              </a:lnSpc>
            </a:pPr>
            <a:r>
              <a:rPr lang="en-US" sz="6000" b="1" dirty="0">
                <a:solidFill>
                  <a:srgbClr val="FFFCC5"/>
                </a:solidFill>
                <a:latin typeface="system-ui"/>
              </a:rPr>
              <a:t>a</a:t>
            </a:r>
            <a:r>
              <a:rPr lang="en-US" sz="6000" b="1" i="0" dirty="0">
                <a:solidFill>
                  <a:srgbClr val="FFFCC5"/>
                </a:solidFill>
                <a:effectLst/>
                <a:latin typeface="system-ui"/>
              </a:rPr>
              <a:t>nointing</a:t>
            </a:r>
          </a:p>
        </p:txBody>
      </p:sp>
      <p:sp>
        <p:nvSpPr>
          <p:cNvPr id="5" name="TextBox 4">
            <a:extLst>
              <a:ext uri="{FF2B5EF4-FFF2-40B4-BE49-F238E27FC236}">
                <a16:creationId xmlns:a16="http://schemas.microsoft.com/office/drawing/2014/main" id="{305A9521-456F-CF62-EDB7-9C03B6DFE8DA}"/>
              </a:ext>
            </a:extLst>
          </p:cNvPr>
          <p:cNvSpPr txBox="1"/>
          <p:nvPr/>
        </p:nvSpPr>
        <p:spPr>
          <a:xfrm>
            <a:off x="6642426" y="5979530"/>
            <a:ext cx="1150294" cy="923330"/>
          </a:xfrm>
          <a:prstGeom prst="rect">
            <a:avLst/>
          </a:prstGeom>
          <a:noFill/>
        </p:spPr>
        <p:txBody>
          <a:bodyPr wrap="square">
            <a:spAutoFit/>
          </a:bodyPr>
          <a:lstStyle/>
          <a:p>
            <a:pPr algn="l">
              <a:lnSpc>
                <a:spcPct val="90000"/>
              </a:lnSpc>
            </a:pPr>
            <a:r>
              <a:rPr lang="en-US" sz="6000" b="1" i="0" dirty="0">
                <a:solidFill>
                  <a:srgbClr val="FFFCC5"/>
                </a:solidFill>
                <a:effectLst/>
                <a:latin typeface="system-ui"/>
              </a:rPr>
              <a:t>oil</a:t>
            </a:r>
          </a:p>
        </p:txBody>
      </p:sp>
      <p:pic>
        <p:nvPicPr>
          <p:cNvPr id="7" name="Picture 6" descr="A screenshot of a website&#10;&#10;Description automatically generated">
            <a:extLst>
              <a:ext uri="{FF2B5EF4-FFF2-40B4-BE49-F238E27FC236}">
                <a16:creationId xmlns:a16="http://schemas.microsoft.com/office/drawing/2014/main" id="{56E67DC1-5B2D-5093-918E-7B2FCAD8CEDD}"/>
              </a:ext>
            </a:extLst>
          </p:cNvPr>
          <p:cNvPicPr>
            <a:picLocks noChangeAspect="1"/>
          </p:cNvPicPr>
          <p:nvPr/>
        </p:nvPicPr>
        <p:blipFill>
          <a:blip r:embed="rId3"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190625" y="114322"/>
            <a:ext cx="9810749" cy="5753673"/>
          </a:xfrm>
          <a:prstGeom prst="rect">
            <a:avLst/>
          </a:prstGeom>
        </p:spPr>
      </p:pic>
      <p:sp>
        <p:nvSpPr>
          <p:cNvPr id="8" name="&quot;Not Allowed&quot; Symbol 7">
            <a:extLst>
              <a:ext uri="{FF2B5EF4-FFF2-40B4-BE49-F238E27FC236}">
                <a16:creationId xmlns:a16="http://schemas.microsoft.com/office/drawing/2014/main" id="{DEAF83BA-4849-AA20-0E22-6F9099963443}"/>
              </a:ext>
            </a:extLst>
          </p:cNvPr>
          <p:cNvSpPr/>
          <p:nvPr/>
        </p:nvSpPr>
        <p:spPr>
          <a:xfrm>
            <a:off x="3147295" y="350438"/>
            <a:ext cx="5509025" cy="5281440"/>
          </a:xfrm>
          <a:prstGeom prst="noSmoking">
            <a:avLst>
              <a:gd name="adj" fmla="val 100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7403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120D-5CAB-5B97-1E39-41EE0EE4B8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DC5135-66C8-A4FC-82C1-6C0AEE2C3E70}"/>
              </a:ext>
            </a:extLst>
          </p:cNvPr>
          <p:cNvSpPr txBox="1"/>
          <p:nvPr/>
        </p:nvSpPr>
        <p:spPr>
          <a:xfrm>
            <a:off x="87229" y="144760"/>
            <a:ext cx="12004508" cy="4967514"/>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13 </a:t>
            </a:r>
            <a:r>
              <a:rPr lang="en-US" sz="4400" b="0" i="0" dirty="0">
                <a:solidFill>
                  <a:schemeClr val="bg1">
                    <a:lumMod val="65000"/>
                  </a:schemeClr>
                </a:solidFill>
                <a:effectLst/>
                <a:latin typeface="system-ui"/>
              </a:rPr>
              <a:t>Is anyone among you suffering? Let him pray. Is anyone cheerful? Let him sing praise. </a:t>
            </a:r>
            <a:r>
              <a:rPr lang="en-US" sz="4400" b="1" i="0" baseline="30000" dirty="0">
                <a:solidFill>
                  <a:srgbClr val="000000"/>
                </a:solidFill>
                <a:effectLst/>
                <a:latin typeface="system-ui"/>
              </a:rPr>
              <a:t>14 </a:t>
            </a:r>
            <a:r>
              <a:rPr lang="en-US" sz="4400" b="0" i="0" dirty="0">
                <a:solidFill>
                  <a:srgbClr val="000000"/>
                </a:solidFill>
                <a:effectLst/>
                <a:latin typeface="system-ui"/>
              </a:rPr>
              <a:t>Is anyone among you sick? Let him call for the elders of the church, and let them pray over him, anointing him with oil in the name of the Lord. </a:t>
            </a:r>
            <a:r>
              <a:rPr lang="en-US" sz="4400" b="1" i="0" baseline="30000" dirty="0">
                <a:solidFill>
                  <a:srgbClr val="000000"/>
                </a:solidFill>
                <a:effectLst/>
                <a:latin typeface="system-ui"/>
              </a:rPr>
              <a:t>15 </a:t>
            </a:r>
            <a:r>
              <a:rPr lang="en-US" sz="4400" b="0" i="0" dirty="0">
                <a:solidFill>
                  <a:srgbClr val="000000"/>
                </a:solidFill>
                <a:effectLst/>
                <a:latin typeface="system-ui"/>
              </a:rPr>
              <a:t>And the prayer of faith will save the one who is sick, and the Lord will raise him up. And if he has committed sins, he will be forgiven. </a:t>
            </a:r>
          </a:p>
        </p:txBody>
      </p:sp>
      <p:sp>
        <p:nvSpPr>
          <p:cNvPr id="2" name="TextBox 1">
            <a:extLst>
              <a:ext uri="{FF2B5EF4-FFF2-40B4-BE49-F238E27FC236}">
                <a16:creationId xmlns:a16="http://schemas.microsoft.com/office/drawing/2014/main" id="{C86DC272-CB15-9FF3-1A88-EE3512F28196}"/>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Prayers of Faith </a:t>
            </a:r>
          </a:p>
        </p:txBody>
      </p:sp>
      <p:sp>
        <p:nvSpPr>
          <p:cNvPr id="7" name="TextBox 6">
            <a:extLst>
              <a:ext uri="{FF2B5EF4-FFF2-40B4-BE49-F238E27FC236}">
                <a16:creationId xmlns:a16="http://schemas.microsoft.com/office/drawing/2014/main" id="{F37CF428-2251-5273-8E06-488B8A75A5D0}"/>
              </a:ext>
            </a:extLst>
          </p:cNvPr>
          <p:cNvSpPr txBox="1"/>
          <p:nvPr/>
        </p:nvSpPr>
        <p:spPr>
          <a:xfrm>
            <a:off x="7355840" y="3105239"/>
            <a:ext cx="1178560" cy="769441"/>
          </a:xfrm>
          <a:prstGeom prst="rect">
            <a:avLst/>
          </a:prstGeom>
          <a:noFill/>
        </p:spPr>
        <p:txBody>
          <a:bodyPr wrap="square">
            <a:spAutoFit/>
          </a:bodyPr>
          <a:lstStyle/>
          <a:p>
            <a:pPr defTabSz="274320"/>
            <a:r>
              <a:rPr lang="en-US" sz="4400" b="1" i="0" dirty="0">
                <a:solidFill>
                  <a:schemeClr val="accent5">
                    <a:lumMod val="75000"/>
                  </a:schemeClr>
                </a:solidFill>
                <a:effectLst/>
                <a:latin typeface="system-ui"/>
              </a:rPr>
              <a:t>sick</a:t>
            </a:r>
            <a:endParaRPr lang="en-US" sz="4400" spc="-150" dirty="0">
              <a:latin typeface="+mj-lt"/>
            </a:endParaRPr>
          </a:p>
        </p:txBody>
      </p:sp>
      <p:sp>
        <p:nvSpPr>
          <p:cNvPr id="8" name="TextBox 7">
            <a:extLst>
              <a:ext uri="{FF2B5EF4-FFF2-40B4-BE49-F238E27FC236}">
                <a16:creationId xmlns:a16="http://schemas.microsoft.com/office/drawing/2014/main" id="{8B47A582-DBC7-33FB-2382-156445771A28}"/>
              </a:ext>
            </a:extLst>
          </p:cNvPr>
          <p:cNvSpPr txBox="1"/>
          <p:nvPr/>
        </p:nvSpPr>
        <p:spPr>
          <a:xfrm>
            <a:off x="2727897" y="1301518"/>
            <a:ext cx="1178560" cy="769441"/>
          </a:xfrm>
          <a:prstGeom prst="rect">
            <a:avLst/>
          </a:prstGeom>
          <a:noFill/>
        </p:spPr>
        <p:txBody>
          <a:bodyPr wrap="square">
            <a:spAutoFit/>
          </a:bodyPr>
          <a:lstStyle/>
          <a:p>
            <a:pPr defTabSz="274320"/>
            <a:r>
              <a:rPr lang="en-US" sz="4400" b="1" i="0" dirty="0">
                <a:solidFill>
                  <a:schemeClr val="accent5">
                    <a:lumMod val="75000"/>
                  </a:schemeClr>
                </a:solidFill>
                <a:effectLst/>
                <a:latin typeface="system-ui"/>
              </a:rPr>
              <a:t>sick</a:t>
            </a:r>
            <a:endParaRPr lang="en-US" sz="4400" spc="-150" dirty="0">
              <a:latin typeface="+mj-lt"/>
            </a:endParaRPr>
          </a:p>
        </p:txBody>
      </p:sp>
    </p:spTree>
    <p:extLst>
      <p:ext uri="{BB962C8B-B14F-4D97-AF65-F5344CB8AC3E}">
        <p14:creationId xmlns:p14="http://schemas.microsoft.com/office/powerpoint/2010/main" val="420867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1D27-8AB1-2314-D7BF-BE50EADBF89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583897-DB2D-06B0-924A-F813123C38DF}"/>
              </a:ext>
            </a:extLst>
          </p:cNvPr>
          <p:cNvSpPr txBox="1"/>
          <p:nvPr/>
        </p:nvSpPr>
        <p:spPr>
          <a:xfrm>
            <a:off x="87229" y="144760"/>
            <a:ext cx="12004508" cy="4967514"/>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13 </a:t>
            </a:r>
            <a:r>
              <a:rPr lang="en-US" sz="4400" b="0" i="0" dirty="0">
                <a:solidFill>
                  <a:schemeClr val="bg1">
                    <a:lumMod val="65000"/>
                  </a:schemeClr>
                </a:solidFill>
                <a:effectLst/>
                <a:latin typeface="system-ui"/>
              </a:rPr>
              <a:t>Is anyone among you suffering? Let him pray. Is anyone cheerful? Let him sing praise. </a:t>
            </a:r>
            <a:r>
              <a:rPr lang="en-US" sz="4400" b="1" i="0" baseline="30000" dirty="0">
                <a:solidFill>
                  <a:srgbClr val="000000"/>
                </a:solidFill>
                <a:effectLst/>
                <a:latin typeface="system-ui"/>
              </a:rPr>
              <a:t>14 </a:t>
            </a:r>
            <a:r>
              <a:rPr lang="en-US" sz="4400" b="0" i="0" dirty="0">
                <a:solidFill>
                  <a:srgbClr val="000000"/>
                </a:solidFill>
                <a:effectLst/>
                <a:latin typeface="system-ui"/>
              </a:rPr>
              <a:t>Is anyone among you sick? Let him call for the elders of the church, and let them pray over him, anointing him with oil in the name of the Lord. </a:t>
            </a:r>
            <a:r>
              <a:rPr lang="en-US" sz="4400" b="1" i="0" baseline="30000" dirty="0">
                <a:solidFill>
                  <a:srgbClr val="000000"/>
                </a:solidFill>
                <a:effectLst/>
                <a:latin typeface="system-ui"/>
              </a:rPr>
              <a:t>15 </a:t>
            </a:r>
            <a:r>
              <a:rPr lang="en-US" sz="4400" b="0" i="0" dirty="0">
                <a:solidFill>
                  <a:srgbClr val="000000"/>
                </a:solidFill>
                <a:effectLst/>
                <a:latin typeface="system-ui"/>
              </a:rPr>
              <a:t>And the prayer of faith will save the one who is sick, and the Lord will raise him up. And if he has committed sins, he will be forgiven. </a:t>
            </a:r>
          </a:p>
        </p:txBody>
      </p:sp>
      <p:sp>
        <p:nvSpPr>
          <p:cNvPr id="2" name="TextBox 1">
            <a:extLst>
              <a:ext uri="{FF2B5EF4-FFF2-40B4-BE49-F238E27FC236}">
                <a16:creationId xmlns:a16="http://schemas.microsoft.com/office/drawing/2014/main" id="{3EDDFBED-6945-AF72-C40C-167332030760}"/>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Prayers of Faith </a:t>
            </a:r>
          </a:p>
        </p:txBody>
      </p:sp>
      <p:sp>
        <p:nvSpPr>
          <p:cNvPr id="7" name="TextBox 6">
            <a:extLst>
              <a:ext uri="{FF2B5EF4-FFF2-40B4-BE49-F238E27FC236}">
                <a16:creationId xmlns:a16="http://schemas.microsoft.com/office/drawing/2014/main" id="{985550B1-BD7F-FB9F-24AA-E3273F0D0C40}"/>
              </a:ext>
            </a:extLst>
          </p:cNvPr>
          <p:cNvSpPr txBox="1"/>
          <p:nvPr/>
        </p:nvSpPr>
        <p:spPr>
          <a:xfrm>
            <a:off x="7355840" y="4876158"/>
            <a:ext cx="1178560" cy="769441"/>
          </a:xfrm>
          <a:prstGeom prst="rect">
            <a:avLst/>
          </a:prstGeom>
          <a:noFill/>
        </p:spPr>
        <p:txBody>
          <a:bodyPr wrap="square">
            <a:spAutoFit/>
          </a:bodyPr>
          <a:lstStyle/>
          <a:p>
            <a:pPr defTabSz="274320"/>
            <a:r>
              <a:rPr lang="en-US" sz="4400" b="1" i="0" dirty="0">
                <a:solidFill>
                  <a:schemeClr val="accent5">
                    <a:lumMod val="75000"/>
                  </a:schemeClr>
                </a:solidFill>
                <a:effectLst/>
                <a:latin typeface="system-ui"/>
              </a:rPr>
              <a:t>sick</a:t>
            </a:r>
            <a:endParaRPr lang="en-US" sz="4400" spc="-150" dirty="0">
              <a:latin typeface="+mj-lt"/>
            </a:endParaRPr>
          </a:p>
        </p:txBody>
      </p:sp>
      <p:sp>
        <p:nvSpPr>
          <p:cNvPr id="8" name="TextBox 7">
            <a:extLst>
              <a:ext uri="{FF2B5EF4-FFF2-40B4-BE49-F238E27FC236}">
                <a16:creationId xmlns:a16="http://schemas.microsoft.com/office/drawing/2014/main" id="{D2BFE9C7-90B5-B43F-A835-606DA8AE1A57}"/>
              </a:ext>
            </a:extLst>
          </p:cNvPr>
          <p:cNvSpPr txBox="1"/>
          <p:nvPr/>
        </p:nvSpPr>
        <p:spPr>
          <a:xfrm>
            <a:off x="2751047" y="4959121"/>
            <a:ext cx="1178560" cy="769441"/>
          </a:xfrm>
          <a:prstGeom prst="rect">
            <a:avLst/>
          </a:prstGeom>
          <a:noFill/>
        </p:spPr>
        <p:txBody>
          <a:bodyPr wrap="square">
            <a:spAutoFit/>
          </a:bodyPr>
          <a:lstStyle/>
          <a:p>
            <a:pPr defTabSz="274320"/>
            <a:r>
              <a:rPr lang="en-US" sz="4400" b="1" i="0" dirty="0">
                <a:solidFill>
                  <a:schemeClr val="accent5">
                    <a:lumMod val="75000"/>
                  </a:schemeClr>
                </a:solidFill>
                <a:effectLst/>
                <a:latin typeface="system-ui"/>
              </a:rPr>
              <a:t>sick</a:t>
            </a:r>
            <a:endParaRPr lang="en-US" sz="4400" spc="-150" dirty="0">
              <a:latin typeface="+mj-lt"/>
            </a:endParaRPr>
          </a:p>
        </p:txBody>
      </p:sp>
      <p:sp>
        <p:nvSpPr>
          <p:cNvPr id="4" name="TextBox 3">
            <a:extLst>
              <a:ext uri="{FF2B5EF4-FFF2-40B4-BE49-F238E27FC236}">
                <a16:creationId xmlns:a16="http://schemas.microsoft.com/office/drawing/2014/main" id="{6A9516E8-B51D-6FAF-F030-8648FB6117DF}"/>
              </a:ext>
            </a:extLst>
          </p:cNvPr>
          <p:cNvSpPr txBox="1"/>
          <p:nvPr/>
        </p:nvSpPr>
        <p:spPr>
          <a:xfrm>
            <a:off x="3944202" y="4709481"/>
            <a:ext cx="2644765" cy="1315040"/>
          </a:xfrm>
          <a:prstGeom prst="rect">
            <a:avLst/>
          </a:prstGeom>
          <a:noFill/>
        </p:spPr>
        <p:txBody>
          <a:bodyPr wrap="square">
            <a:spAutoFit/>
          </a:bodyPr>
          <a:lstStyle/>
          <a:p>
            <a:pPr>
              <a:lnSpc>
                <a:spcPct val="90000"/>
              </a:lnSpc>
            </a:pPr>
            <a:r>
              <a:rPr lang="el-GR" sz="4400" b="1" i="0" dirty="0">
                <a:solidFill>
                  <a:schemeClr val="accent5">
                    <a:lumMod val="75000"/>
                  </a:schemeClr>
                </a:solidFill>
                <a:effectLst/>
                <a:latin typeface="+mj-lt"/>
              </a:rPr>
              <a:t>ἀσθενέω</a:t>
            </a:r>
            <a:r>
              <a:rPr lang="en-US" sz="4400" b="1" i="0" dirty="0">
                <a:solidFill>
                  <a:schemeClr val="accent5">
                    <a:lumMod val="75000"/>
                  </a:schemeClr>
                </a:solidFill>
                <a:effectLst/>
                <a:latin typeface="+mj-lt"/>
              </a:rPr>
              <a:t>   </a:t>
            </a:r>
            <a:r>
              <a:rPr lang="en-US" sz="4400" b="1" i="1" dirty="0">
                <a:solidFill>
                  <a:schemeClr val="accent5">
                    <a:lumMod val="75000"/>
                  </a:schemeClr>
                </a:solidFill>
                <a:effectLst/>
                <a:latin typeface="+mj-lt"/>
              </a:rPr>
              <a:t>astheneō</a:t>
            </a:r>
            <a:endParaRPr lang="en-US" sz="4400" dirty="0">
              <a:latin typeface="+mj-lt"/>
            </a:endParaRPr>
          </a:p>
        </p:txBody>
      </p:sp>
      <p:sp>
        <p:nvSpPr>
          <p:cNvPr id="10" name="TextBox 9">
            <a:extLst>
              <a:ext uri="{FF2B5EF4-FFF2-40B4-BE49-F238E27FC236}">
                <a16:creationId xmlns:a16="http://schemas.microsoft.com/office/drawing/2014/main" id="{94D0EB03-DFB1-403C-C0AE-146B1C866446}"/>
              </a:ext>
            </a:extLst>
          </p:cNvPr>
          <p:cNvSpPr txBox="1"/>
          <p:nvPr/>
        </p:nvSpPr>
        <p:spPr>
          <a:xfrm>
            <a:off x="8356086" y="4651480"/>
            <a:ext cx="1968532" cy="1315040"/>
          </a:xfrm>
          <a:prstGeom prst="rect">
            <a:avLst/>
          </a:prstGeom>
          <a:noFill/>
        </p:spPr>
        <p:txBody>
          <a:bodyPr wrap="square">
            <a:spAutoFit/>
          </a:bodyPr>
          <a:lstStyle/>
          <a:p>
            <a:pPr>
              <a:lnSpc>
                <a:spcPct val="90000"/>
              </a:lnSpc>
            </a:pPr>
            <a:r>
              <a:rPr lang="el-GR" sz="4400" b="1" i="0" dirty="0">
                <a:solidFill>
                  <a:schemeClr val="accent5">
                    <a:lumMod val="75000"/>
                  </a:schemeClr>
                </a:solidFill>
                <a:effectLst/>
                <a:latin typeface="+mj-lt"/>
              </a:rPr>
              <a:t>κάμνω</a:t>
            </a:r>
            <a:r>
              <a:rPr lang="en-US" sz="4400" b="1" i="0" dirty="0">
                <a:solidFill>
                  <a:schemeClr val="accent5">
                    <a:lumMod val="75000"/>
                  </a:schemeClr>
                </a:solidFill>
                <a:effectLst/>
                <a:latin typeface="+mj-lt"/>
              </a:rPr>
              <a:t>   </a:t>
            </a:r>
            <a:r>
              <a:rPr lang="en-US" sz="4400" b="1" i="1" dirty="0" err="1">
                <a:solidFill>
                  <a:schemeClr val="accent5">
                    <a:lumMod val="75000"/>
                  </a:schemeClr>
                </a:solidFill>
                <a:effectLst/>
                <a:latin typeface="+mj-lt"/>
              </a:rPr>
              <a:t>kamnō</a:t>
            </a:r>
            <a:r>
              <a:rPr lang="en-US" sz="4400" b="1" i="1" dirty="0">
                <a:solidFill>
                  <a:schemeClr val="accent5">
                    <a:lumMod val="75000"/>
                  </a:schemeClr>
                </a:solidFill>
                <a:effectLst/>
                <a:latin typeface="+mj-lt"/>
              </a:rPr>
              <a:t> </a:t>
            </a:r>
            <a:endParaRPr lang="en-US" sz="4400" dirty="0">
              <a:latin typeface="+mj-lt"/>
            </a:endParaRPr>
          </a:p>
        </p:txBody>
      </p:sp>
      <p:sp>
        <p:nvSpPr>
          <p:cNvPr id="11" name="Arrow: Down 10">
            <a:extLst>
              <a:ext uri="{FF2B5EF4-FFF2-40B4-BE49-F238E27FC236}">
                <a16:creationId xmlns:a16="http://schemas.microsoft.com/office/drawing/2014/main" id="{94A327E5-028D-53FF-E707-5DC6F4E046AA}"/>
              </a:ext>
            </a:extLst>
          </p:cNvPr>
          <p:cNvSpPr/>
          <p:nvPr/>
        </p:nvSpPr>
        <p:spPr>
          <a:xfrm>
            <a:off x="3070314" y="1933112"/>
            <a:ext cx="470576" cy="3179302"/>
          </a:xfrm>
          <a:prstGeom prst="downArrow">
            <a:avLst>
              <a:gd name="adj1" fmla="val 20484"/>
              <a:gd name="adj2" fmla="val 67218"/>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E3A5E929-7F54-38C1-879E-DC0CFF008D7A}"/>
              </a:ext>
            </a:extLst>
          </p:cNvPr>
          <p:cNvSpPr/>
          <p:nvPr/>
        </p:nvSpPr>
        <p:spPr>
          <a:xfrm>
            <a:off x="7620675" y="3808071"/>
            <a:ext cx="470576" cy="1210580"/>
          </a:xfrm>
          <a:prstGeom prst="downArrow">
            <a:avLst>
              <a:gd name="adj1" fmla="val 20484"/>
              <a:gd name="adj2" fmla="val 67218"/>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476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18C834-E0EE-E884-AFA0-5100EF0CE608}"/>
              </a:ext>
            </a:extLst>
          </p:cNvPr>
          <p:cNvSpPr txBox="1"/>
          <p:nvPr/>
        </p:nvSpPr>
        <p:spPr>
          <a:xfrm>
            <a:off x="0" y="2746425"/>
            <a:ext cx="12192000" cy="2089931"/>
          </a:xfrm>
          <a:prstGeom prst="rect">
            <a:avLst/>
          </a:prstGeom>
          <a:noFill/>
        </p:spPr>
        <p:txBody>
          <a:bodyPr wrap="square">
            <a:spAutoFit/>
          </a:bodyPr>
          <a:lstStyle/>
          <a:p>
            <a:pPr lvl="1" defTabSz="274320">
              <a:lnSpc>
                <a:spcPct val="90000"/>
              </a:lnSpc>
            </a:pPr>
            <a:r>
              <a:rPr lang="en-US" sz="3600" dirty="0"/>
              <a:t>Matt 10:8			Heal the 				</a:t>
            </a:r>
            <a:r>
              <a:rPr lang="en-US" sz="3600" dirty="0">
                <a:solidFill>
                  <a:schemeClr val="accent5">
                    <a:lumMod val="75000"/>
                  </a:schemeClr>
                </a:solidFill>
                <a:latin typeface="Aptos Black" panose="020B0004020202020204" pitchFamily="34" charset="0"/>
              </a:rPr>
              <a:t>sick		</a:t>
            </a:r>
            <a:r>
              <a:rPr lang="en-US" sz="3600" dirty="0"/>
              <a:t>raise the dead, </a:t>
            </a:r>
          </a:p>
          <a:p>
            <a:pPr lvl="1" defTabSz="274320">
              <a:lnSpc>
                <a:spcPct val="90000"/>
              </a:lnSpc>
            </a:pPr>
            <a:r>
              <a:rPr lang="en-US" sz="3600" dirty="0"/>
              <a:t>Matt 25:36		I was 						</a:t>
            </a:r>
            <a:r>
              <a:rPr lang="en-US" sz="3600" dirty="0">
                <a:solidFill>
                  <a:schemeClr val="accent5">
                    <a:lumMod val="75000"/>
                  </a:schemeClr>
                </a:solidFill>
                <a:latin typeface="Aptos Black" panose="020B0004020202020204" pitchFamily="34" charset="0"/>
              </a:rPr>
              <a:t>sick		</a:t>
            </a:r>
            <a:r>
              <a:rPr lang="en-US" sz="3600" dirty="0"/>
              <a:t>you visited me </a:t>
            </a:r>
          </a:p>
          <a:p>
            <a:pPr lvl="1" defTabSz="274320">
              <a:lnSpc>
                <a:spcPct val="90000"/>
              </a:lnSpc>
            </a:pPr>
            <a:r>
              <a:rPr lang="en-US" sz="3600" dirty="0"/>
              <a:t>Matt 25:39		see you					</a:t>
            </a:r>
            <a:r>
              <a:rPr lang="en-US" sz="3600" dirty="0">
                <a:solidFill>
                  <a:schemeClr val="accent5">
                    <a:lumMod val="75000"/>
                  </a:schemeClr>
                </a:solidFill>
                <a:latin typeface="Aptos Black" panose="020B0004020202020204" pitchFamily="34" charset="0"/>
              </a:rPr>
              <a:t>sick		</a:t>
            </a:r>
            <a:r>
              <a:rPr lang="en-US" sz="3600" dirty="0"/>
              <a:t>or in prison ? </a:t>
            </a:r>
          </a:p>
          <a:p>
            <a:pPr lvl="1" defTabSz="274320">
              <a:lnSpc>
                <a:spcPct val="90000"/>
              </a:lnSpc>
            </a:pPr>
            <a:r>
              <a:rPr lang="en-US" sz="3600" dirty="0"/>
              <a:t>Mark 6:56		they laid the 		</a:t>
            </a:r>
            <a:r>
              <a:rPr lang="en-US" sz="3600" dirty="0">
                <a:solidFill>
                  <a:schemeClr val="accent5">
                    <a:lumMod val="75000"/>
                  </a:schemeClr>
                </a:solidFill>
                <a:latin typeface="Aptos Black" panose="020B0004020202020204" pitchFamily="34" charset="0"/>
              </a:rPr>
              <a:t>sick	</a:t>
            </a:r>
            <a:r>
              <a:rPr lang="en-US" sz="3600" dirty="0"/>
              <a:t>	in the marketplaces </a:t>
            </a:r>
          </a:p>
        </p:txBody>
      </p:sp>
      <p:sp>
        <p:nvSpPr>
          <p:cNvPr id="6" name="TextBox 5">
            <a:extLst>
              <a:ext uri="{FF2B5EF4-FFF2-40B4-BE49-F238E27FC236}">
                <a16:creationId xmlns:a16="http://schemas.microsoft.com/office/drawing/2014/main" id="{CBE5E1C0-4F39-9A05-93C1-22FB5EFC649D}"/>
              </a:ext>
            </a:extLst>
          </p:cNvPr>
          <p:cNvSpPr txBox="1"/>
          <p:nvPr/>
        </p:nvSpPr>
        <p:spPr>
          <a:xfrm>
            <a:off x="3621996" y="127306"/>
            <a:ext cx="4948007" cy="701731"/>
          </a:xfrm>
          <a:prstGeom prst="rect">
            <a:avLst/>
          </a:prstGeom>
          <a:noFill/>
        </p:spPr>
        <p:txBody>
          <a:bodyPr wrap="square">
            <a:spAutoFit/>
          </a:bodyPr>
          <a:lstStyle/>
          <a:p>
            <a:pPr>
              <a:lnSpc>
                <a:spcPct val="90000"/>
              </a:lnSpc>
            </a:pPr>
            <a:r>
              <a:rPr lang="el-GR" sz="4400" b="1" i="0" dirty="0">
                <a:solidFill>
                  <a:schemeClr val="accent5">
                    <a:lumMod val="75000"/>
                  </a:schemeClr>
                </a:solidFill>
                <a:effectLst/>
                <a:latin typeface="+mj-lt"/>
              </a:rPr>
              <a:t>ἀσθενέω</a:t>
            </a:r>
            <a:r>
              <a:rPr lang="en-US" sz="4400" b="1" i="0" dirty="0">
                <a:solidFill>
                  <a:schemeClr val="accent5">
                    <a:lumMod val="75000"/>
                  </a:schemeClr>
                </a:solidFill>
                <a:effectLst/>
                <a:latin typeface="+mj-lt"/>
              </a:rPr>
              <a:t>   </a:t>
            </a:r>
            <a:r>
              <a:rPr lang="en-US" sz="4400" b="1" i="1" dirty="0">
                <a:solidFill>
                  <a:schemeClr val="accent5">
                    <a:lumMod val="75000"/>
                  </a:schemeClr>
                </a:solidFill>
                <a:effectLst/>
                <a:latin typeface="+mj-lt"/>
              </a:rPr>
              <a:t>astheneō</a:t>
            </a:r>
            <a:endParaRPr lang="en-US" sz="4400" dirty="0">
              <a:latin typeface="+mj-lt"/>
            </a:endParaRPr>
          </a:p>
        </p:txBody>
      </p:sp>
      <p:sp>
        <p:nvSpPr>
          <p:cNvPr id="10" name="TextBox 9">
            <a:extLst>
              <a:ext uri="{FF2B5EF4-FFF2-40B4-BE49-F238E27FC236}">
                <a16:creationId xmlns:a16="http://schemas.microsoft.com/office/drawing/2014/main" id="{B455317F-BB23-4C8F-F77E-42021EF7E05E}"/>
              </a:ext>
            </a:extLst>
          </p:cNvPr>
          <p:cNvSpPr txBox="1"/>
          <p:nvPr/>
        </p:nvSpPr>
        <p:spPr>
          <a:xfrm>
            <a:off x="198784" y="796988"/>
            <a:ext cx="11264346" cy="1092735"/>
          </a:xfrm>
          <a:prstGeom prst="rect">
            <a:avLst/>
          </a:prstGeom>
          <a:noFill/>
        </p:spPr>
        <p:txBody>
          <a:bodyPr wrap="square">
            <a:spAutoFit/>
          </a:bodyPr>
          <a:lstStyle/>
          <a:p>
            <a:pPr marL="457200" indent="-457200">
              <a:lnSpc>
                <a:spcPct val="90000"/>
              </a:lnSpc>
              <a:buFont typeface="Arial" panose="020B0604020202020204" pitchFamily="34" charset="0"/>
              <a:buChar char="•"/>
            </a:pPr>
            <a:r>
              <a:rPr lang="en-US" sz="3600" dirty="0"/>
              <a:t>literally means “to be weak.” </a:t>
            </a:r>
          </a:p>
          <a:p>
            <a:pPr marL="457200" indent="-457200">
              <a:lnSpc>
                <a:spcPct val="90000"/>
              </a:lnSpc>
              <a:buFont typeface="Arial" panose="020B0604020202020204" pitchFamily="34" charset="0"/>
              <a:buChar char="•"/>
            </a:pPr>
            <a:r>
              <a:rPr lang="en-US" sz="3600" dirty="0"/>
              <a:t>used in the Gospels for physical illness, </a:t>
            </a:r>
          </a:p>
        </p:txBody>
      </p:sp>
    </p:spTree>
    <p:extLst>
      <p:ext uri="{BB962C8B-B14F-4D97-AF65-F5344CB8AC3E}">
        <p14:creationId xmlns:p14="http://schemas.microsoft.com/office/powerpoint/2010/main" val="3424657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36C4-8EE2-B2F3-8444-C8A05919BD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98ABD7-F9D1-A95D-41F5-9032AEC4BF53}"/>
              </a:ext>
            </a:extLst>
          </p:cNvPr>
          <p:cNvSpPr txBox="1"/>
          <p:nvPr/>
        </p:nvSpPr>
        <p:spPr>
          <a:xfrm>
            <a:off x="0" y="2746425"/>
            <a:ext cx="12192000" cy="2089931"/>
          </a:xfrm>
          <a:prstGeom prst="rect">
            <a:avLst/>
          </a:prstGeom>
          <a:noFill/>
        </p:spPr>
        <p:txBody>
          <a:bodyPr wrap="square">
            <a:spAutoFit/>
          </a:bodyPr>
          <a:lstStyle/>
          <a:p>
            <a:pPr lvl="1" defTabSz="274320">
              <a:lnSpc>
                <a:spcPct val="90000"/>
              </a:lnSpc>
            </a:pPr>
            <a:r>
              <a:rPr lang="en-US" sz="3600" dirty="0">
                <a:solidFill>
                  <a:schemeClr val="bg1">
                    <a:lumMod val="65000"/>
                  </a:schemeClr>
                </a:solidFill>
              </a:rPr>
              <a:t>Matt 10:8			Heal the 				</a:t>
            </a:r>
            <a:r>
              <a:rPr lang="en-US" sz="3600" dirty="0">
                <a:solidFill>
                  <a:schemeClr val="bg1">
                    <a:lumMod val="65000"/>
                  </a:schemeClr>
                </a:solidFill>
                <a:latin typeface="Aptos Black" panose="020B0004020202020204" pitchFamily="34" charset="0"/>
              </a:rPr>
              <a:t>sick		</a:t>
            </a:r>
            <a:r>
              <a:rPr lang="en-US" sz="3600" dirty="0">
                <a:solidFill>
                  <a:schemeClr val="bg1">
                    <a:lumMod val="65000"/>
                  </a:schemeClr>
                </a:solidFill>
              </a:rPr>
              <a:t>raise the dead, </a:t>
            </a:r>
          </a:p>
          <a:p>
            <a:pPr lvl="1" defTabSz="274320">
              <a:lnSpc>
                <a:spcPct val="90000"/>
              </a:lnSpc>
            </a:pPr>
            <a:r>
              <a:rPr lang="en-US" sz="3600" dirty="0">
                <a:solidFill>
                  <a:schemeClr val="bg1">
                    <a:lumMod val="65000"/>
                  </a:schemeClr>
                </a:solidFill>
              </a:rPr>
              <a:t>Matt 25:36		I was 						</a:t>
            </a:r>
            <a:r>
              <a:rPr lang="en-US" sz="3600" dirty="0">
                <a:solidFill>
                  <a:schemeClr val="bg1">
                    <a:lumMod val="65000"/>
                  </a:schemeClr>
                </a:solidFill>
                <a:latin typeface="Aptos Black" panose="020B0004020202020204" pitchFamily="34" charset="0"/>
              </a:rPr>
              <a:t>sick		</a:t>
            </a:r>
            <a:r>
              <a:rPr lang="en-US" sz="3600" dirty="0">
                <a:solidFill>
                  <a:schemeClr val="bg1">
                    <a:lumMod val="65000"/>
                  </a:schemeClr>
                </a:solidFill>
              </a:rPr>
              <a:t>you visited me </a:t>
            </a:r>
          </a:p>
          <a:p>
            <a:pPr lvl="1" defTabSz="274320">
              <a:lnSpc>
                <a:spcPct val="90000"/>
              </a:lnSpc>
            </a:pPr>
            <a:r>
              <a:rPr lang="en-US" sz="3600" dirty="0">
                <a:solidFill>
                  <a:schemeClr val="bg1">
                    <a:lumMod val="65000"/>
                  </a:schemeClr>
                </a:solidFill>
              </a:rPr>
              <a:t>Matt 25:39		see you					</a:t>
            </a:r>
            <a:r>
              <a:rPr lang="en-US" sz="3600" dirty="0">
                <a:solidFill>
                  <a:schemeClr val="bg1">
                    <a:lumMod val="65000"/>
                  </a:schemeClr>
                </a:solidFill>
                <a:latin typeface="Aptos Black" panose="020B0004020202020204" pitchFamily="34" charset="0"/>
              </a:rPr>
              <a:t>sick		</a:t>
            </a:r>
            <a:r>
              <a:rPr lang="en-US" sz="3600" dirty="0">
                <a:solidFill>
                  <a:schemeClr val="bg1">
                    <a:lumMod val="65000"/>
                  </a:schemeClr>
                </a:solidFill>
              </a:rPr>
              <a:t>or in prison ? </a:t>
            </a:r>
          </a:p>
          <a:p>
            <a:pPr lvl="1" defTabSz="274320">
              <a:lnSpc>
                <a:spcPct val="90000"/>
              </a:lnSpc>
            </a:pPr>
            <a:r>
              <a:rPr lang="en-US" sz="3600" dirty="0">
                <a:solidFill>
                  <a:schemeClr val="bg1">
                    <a:lumMod val="65000"/>
                  </a:schemeClr>
                </a:solidFill>
              </a:rPr>
              <a:t>Mark 6:56		they laid the 		</a:t>
            </a:r>
            <a:r>
              <a:rPr lang="en-US" sz="3600" dirty="0">
                <a:solidFill>
                  <a:schemeClr val="bg1">
                    <a:lumMod val="65000"/>
                  </a:schemeClr>
                </a:solidFill>
                <a:latin typeface="Aptos Black" panose="020B0004020202020204" pitchFamily="34" charset="0"/>
              </a:rPr>
              <a:t>sick	</a:t>
            </a:r>
            <a:r>
              <a:rPr lang="en-US" sz="3600" dirty="0">
                <a:solidFill>
                  <a:schemeClr val="bg1">
                    <a:lumMod val="65000"/>
                  </a:schemeClr>
                </a:solidFill>
              </a:rPr>
              <a:t>	in the marketplaces </a:t>
            </a:r>
          </a:p>
        </p:txBody>
      </p:sp>
      <p:sp>
        <p:nvSpPr>
          <p:cNvPr id="4" name="TextBox 3">
            <a:extLst>
              <a:ext uri="{FF2B5EF4-FFF2-40B4-BE49-F238E27FC236}">
                <a16:creationId xmlns:a16="http://schemas.microsoft.com/office/drawing/2014/main" id="{5358A291-3C63-FCC2-2D7C-1CED700B3C8A}"/>
              </a:ext>
            </a:extLst>
          </p:cNvPr>
          <p:cNvSpPr txBox="1"/>
          <p:nvPr/>
        </p:nvSpPr>
        <p:spPr>
          <a:xfrm>
            <a:off x="0" y="4696944"/>
            <a:ext cx="12192000" cy="2089931"/>
          </a:xfrm>
          <a:prstGeom prst="rect">
            <a:avLst/>
          </a:prstGeom>
          <a:noFill/>
        </p:spPr>
        <p:txBody>
          <a:bodyPr wrap="square">
            <a:spAutoFit/>
          </a:bodyPr>
          <a:lstStyle/>
          <a:p>
            <a:pPr lvl="1" defTabSz="274320">
              <a:lnSpc>
                <a:spcPct val="90000"/>
              </a:lnSpc>
            </a:pPr>
            <a:r>
              <a:rPr lang="en-US" sz="3600" dirty="0"/>
              <a:t>1 Cor 8:12		 when it is		</a:t>
            </a:r>
            <a:r>
              <a:rPr lang="en-US" sz="3600" dirty="0">
                <a:solidFill>
                  <a:schemeClr val="accent5">
                    <a:lumMod val="75000"/>
                  </a:schemeClr>
                </a:solidFill>
                <a:latin typeface="Aptos Black" panose="020B0004020202020204" pitchFamily="34" charset="0"/>
              </a:rPr>
              <a:t>weak</a:t>
            </a:r>
            <a:r>
              <a:rPr lang="en-US" sz="3600" dirty="0"/>
              <a:t>,	 	you sin</a:t>
            </a:r>
          </a:p>
          <a:p>
            <a:pPr lvl="1" defTabSz="274320">
              <a:lnSpc>
                <a:spcPct val="90000"/>
              </a:lnSpc>
            </a:pPr>
            <a:r>
              <a:rPr lang="en-US" sz="3600" dirty="0"/>
              <a:t>2 Cor 11:21		we were too	</a:t>
            </a:r>
            <a:r>
              <a:rPr lang="en-US" sz="3600" dirty="0">
                <a:solidFill>
                  <a:schemeClr val="accent5">
                    <a:lumMod val="75000"/>
                  </a:schemeClr>
                </a:solidFill>
                <a:latin typeface="Aptos Black" panose="020B0004020202020204" pitchFamily="34" charset="0"/>
              </a:rPr>
              <a:t>weak</a:t>
            </a:r>
            <a:r>
              <a:rPr lang="en-US" sz="3600" dirty="0"/>
              <a:t>		for that! </a:t>
            </a:r>
          </a:p>
          <a:p>
            <a:pPr lvl="1" defTabSz="274320">
              <a:lnSpc>
                <a:spcPct val="90000"/>
              </a:lnSpc>
            </a:pPr>
            <a:r>
              <a:rPr lang="en-US" sz="3600" dirty="0"/>
              <a:t>Rom 14:1			one who is		</a:t>
            </a:r>
            <a:r>
              <a:rPr lang="en-US" sz="3600" dirty="0">
                <a:solidFill>
                  <a:schemeClr val="accent5">
                    <a:lumMod val="75000"/>
                  </a:schemeClr>
                </a:solidFill>
                <a:latin typeface="Aptos Black" panose="020B0004020202020204" pitchFamily="34" charset="0"/>
              </a:rPr>
              <a:t>weak	</a:t>
            </a:r>
            <a:r>
              <a:rPr lang="en-US" sz="3600" dirty="0"/>
              <a:t>	in faith, welcome him, </a:t>
            </a:r>
          </a:p>
          <a:p>
            <a:pPr lvl="1" defTabSz="274320">
              <a:lnSpc>
                <a:spcPct val="90000"/>
              </a:lnSpc>
            </a:pPr>
            <a:r>
              <a:rPr lang="en-US" sz="3600" dirty="0"/>
              <a:t>Rom 14:2			while the			</a:t>
            </a:r>
            <a:r>
              <a:rPr lang="en-US" sz="3600" dirty="0">
                <a:solidFill>
                  <a:schemeClr val="accent5">
                    <a:lumMod val="75000"/>
                  </a:schemeClr>
                </a:solidFill>
                <a:latin typeface="Aptos Black" panose="020B0004020202020204" pitchFamily="34" charset="0"/>
              </a:rPr>
              <a:t>weak		</a:t>
            </a:r>
            <a:r>
              <a:rPr lang="en-US" sz="3600" dirty="0"/>
              <a:t>person eats only</a:t>
            </a:r>
          </a:p>
        </p:txBody>
      </p:sp>
      <p:sp>
        <p:nvSpPr>
          <p:cNvPr id="6" name="TextBox 5">
            <a:extLst>
              <a:ext uri="{FF2B5EF4-FFF2-40B4-BE49-F238E27FC236}">
                <a16:creationId xmlns:a16="http://schemas.microsoft.com/office/drawing/2014/main" id="{4B365822-A90F-8FC5-E01F-C34FF8256AE2}"/>
              </a:ext>
            </a:extLst>
          </p:cNvPr>
          <p:cNvSpPr txBox="1"/>
          <p:nvPr/>
        </p:nvSpPr>
        <p:spPr>
          <a:xfrm>
            <a:off x="3621996" y="127306"/>
            <a:ext cx="4948007" cy="701731"/>
          </a:xfrm>
          <a:prstGeom prst="rect">
            <a:avLst/>
          </a:prstGeom>
          <a:noFill/>
        </p:spPr>
        <p:txBody>
          <a:bodyPr wrap="square">
            <a:spAutoFit/>
          </a:bodyPr>
          <a:lstStyle/>
          <a:p>
            <a:pPr>
              <a:lnSpc>
                <a:spcPct val="90000"/>
              </a:lnSpc>
            </a:pPr>
            <a:r>
              <a:rPr lang="el-GR" sz="4400" b="1" i="0" dirty="0">
                <a:solidFill>
                  <a:schemeClr val="accent5">
                    <a:lumMod val="75000"/>
                  </a:schemeClr>
                </a:solidFill>
                <a:effectLst/>
                <a:latin typeface="+mj-lt"/>
              </a:rPr>
              <a:t>ἀσθενέω</a:t>
            </a:r>
            <a:r>
              <a:rPr lang="en-US" sz="4400" b="1" i="0" dirty="0">
                <a:solidFill>
                  <a:schemeClr val="accent5">
                    <a:lumMod val="75000"/>
                  </a:schemeClr>
                </a:solidFill>
                <a:effectLst/>
                <a:latin typeface="+mj-lt"/>
              </a:rPr>
              <a:t>   </a:t>
            </a:r>
            <a:r>
              <a:rPr lang="en-US" sz="4400" b="1" i="1" dirty="0">
                <a:solidFill>
                  <a:schemeClr val="accent5">
                    <a:lumMod val="75000"/>
                  </a:schemeClr>
                </a:solidFill>
                <a:effectLst/>
                <a:latin typeface="+mj-lt"/>
              </a:rPr>
              <a:t>astheneō</a:t>
            </a:r>
            <a:endParaRPr lang="en-US" sz="4400" dirty="0">
              <a:latin typeface="+mj-lt"/>
            </a:endParaRPr>
          </a:p>
        </p:txBody>
      </p:sp>
      <p:sp>
        <p:nvSpPr>
          <p:cNvPr id="10" name="TextBox 9">
            <a:extLst>
              <a:ext uri="{FF2B5EF4-FFF2-40B4-BE49-F238E27FC236}">
                <a16:creationId xmlns:a16="http://schemas.microsoft.com/office/drawing/2014/main" id="{E2B616DD-9093-34DE-D7A3-627EB766146A}"/>
              </a:ext>
            </a:extLst>
          </p:cNvPr>
          <p:cNvSpPr txBox="1"/>
          <p:nvPr/>
        </p:nvSpPr>
        <p:spPr>
          <a:xfrm>
            <a:off x="198784" y="796988"/>
            <a:ext cx="11264346" cy="2089931"/>
          </a:xfrm>
          <a:prstGeom prst="rect">
            <a:avLst/>
          </a:prstGeom>
          <a:noFill/>
        </p:spPr>
        <p:txBody>
          <a:bodyPr wrap="square">
            <a:spAutoFit/>
          </a:bodyPr>
          <a:lstStyle/>
          <a:p>
            <a:pPr marL="457200" indent="-457200">
              <a:lnSpc>
                <a:spcPct val="90000"/>
              </a:lnSpc>
              <a:buFont typeface="Arial" panose="020B0604020202020204" pitchFamily="34" charset="0"/>
              <a:buChar char="•"/>
            </a:pPr>
            <a:r>
              <a:rPr lang="en-US" sz="3600" dirty="0">
                <a:solidFill>
                  <a:schemeClr val="bg1">
                    <a:lumMod val="65000"/>
                  </a:schemeClr>
                </a:solidFill>
              </a:rPr>
              <a:t>literally means “to be weak.” </a:t>
            </a:r>
          </a:p>
          <a:p>
            <a:pPr marL="457200" indent="-457200">
              <a:lnSpc>
                <a:spcPct val="90000"/>
              </a:lnSpc>
              <a:buFont typeface="Arial" panose="020B0604020202020204" pitchFamily="34" charset="0"/>
              <a:buChar char="•"/>
            </a:pPr>
            <a:r>
              <a:rPr lang="en-US" sz="3600" dirty="0">
                <a:solidFill>
                  <a:schemeClr val="bg1">
                    <a:lumMod val="65000"/>
                  </a:schemeClr>
                </a:solidFill>
              </a:rPr>
              <a:t>used in the Gospels for physical illness, </a:t>
            </a:r>
          </a:p>
          <a:p>
            <a:pPr marL="457200" indent="-457200">
              <a:lnSpc>
                <a:spcPct val="90000"/>
              </a:lnSpc>
              <a:buFont typeface="Arial" panose="020B0604020202020204" pitchFamily="34" charset="0"/>
              <a:buChar char="•"/>
            </a:pPr>
            <a:r>
              <a:rPr lang="en-US" sz="3600" dirty="0"/>
              <a:t>generally used in Acts and the Epistles to refer to a weak faith or a weak conscience</a:t>
            </a:r>
          </a:p>
        </p:txBody>
      </p:sp>
    </p:spTree>
    <p:extLst>
      <p:ext uri="{BB962C8B-B14F-4D97-AF65-F5344CB8AC3E}">
        <p14:creationId xmlns:p14="http://schemas.microsoft.com/office/powerpoint/2010/main" val="16960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6DC0B-61E2-4189-3CE9-3A6B6693446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F0B39FA-D03B-1CBD-EA7B-D9B8F8B5E4E5}"/>
              </a:ext>
            </a:extLst>
          </p:cNvPr>
          <p:cNvSpPr txBox="1"/>
          <p:nvPr/>
        </p:nvSpPr>
        <p:spPr>
          <a:xfrm>
            <a:off x="87229" y="144760"/>
            <a:ext cx="12004508" cy="4967514"/>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13 </a:t>
            </a:r>
            <a:r>
              <a:rPr lang="en-US" sz="4400" b="0" i="0" dirty="0">
                <a:solidFill>
                  <a:schemeClr val="bg1">
                    <a:lumMod val="65000"/>
                  </a:schemeClr>
                </a:solidFill>
                <a:effectLst/>
                <a:latin typeface="system-ui"/>
              </a:rPr>
              <a:t>Is anyone among you suffering? Let him pray. Is anyone cheerful? Let him sing praise. </a:t>
            </a:r>
            <a:r>
              <a:rPr lang="en-US" sz="4400" b="1" i="0" baseline="30000" dirty="0">
                <a:solidFill>
                  <a:srgbClr val="000000"/>
                </a:solidFill>
                <a:effectLst/>
                <a:latin typeface="system-ui"/>
              </a:rPr>
              <a:t>14 </a:t>
            </a:r>
            <a:r>
              <a:rPr lang="en-US" sz="4400" b="0" i="0" dirty="0">
                <a:solidFill>
                  <a:srgbClr val="000000"/>
                </a:solidFill>
                <a:effectLst/>
                <a:latin typeface="system-ui"/>
              </a:rPr>
              <a:t>Is anyone among you sick? Let him call for the elders of the church, and let them pray over him, anointing him with oil in the name of the Lord. </a:t>
            </a:r>
            <a:r>
              <a:rPr lang="en-US" sz="4400" b="1" i="0" baseline="30000" dirty="0">
                <a:solidFill>
                  <a:srgbClr val="000000"/>
                </a:solidFill>
                <a:effectLst/>
                <a:latin typeface="system-ui"/>
              </a:rPr>
              <a:t>15 </a:t>
            </a:r>
            <a:r>
              <a:rPr lang="en-US" sz="4400" b="0" i="0" dirty="0">
                <a:solidFill>
                  <a:srgbClr val="000000"/>
                </a:solidFill>
                <a:effectLst/>
                <a:latin typeface="system-ui"/>
              </a:rPr>
              <a:t>And the prayer of faith will save the one who is sick, and the Lord will raise him up. And if he has committed sins, he will be forgiven. </a:t>
            </a:r>
          </a:p>
        </p:txBody>
      </p:sp>
      <p:sp>
        <p:nvSpPr>
          <p:cNvPr id="2" name="TextBox 1">
            <a:extLst>
              <a:ext uri="{FF2B5EF4-FFF2-40B4-BE49-F238E27FC236}">
                <a16:creationId xmlns:a16="http://schemas.microsoft.com/office/drawing/2014/main" id="{8B8F4DC5-9BB2-B38E-FCF9-B02CC448B14C}"/>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Prayers of Faith </a:t>
            </a:r>
          </a:p>
        </p:txBody>
      </p:sp>
    </p:spTree>
    <p:extLst>
      <p:ext uri="{BB962C8B-B14F-4D97-AF65-F5344CB8AC3E}">
        <p14:creationId xmlns:p14="http://schemas.microsoft.com/office/powerpoint/2010/main" val="372543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a:extLst>
            <a:ext uri="{FF2B5EF4-FFF2-40B4-BE49-F238E27FC236}">
              <a16:creationId xmlns:a16="http://schemas.microsoft.com/office/drawing/2014/main" id="{7B1C58B8-0139-C6A2-054B-C3E9D0D034D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F1BB84-078F-6F90-BD31-A9BE8EF9B28C}"/>
              </a:ext>
            </a:extLst>
          </p:cNvPr>
          <p:cNvGraphicFramePr>
            <a:graphicFrameLocks noGrp="1"/>
          </p:cNvGraphicFramePr>
          <p:nvPr>
            <p:extLst>
              <p:ext uri="{D42A27DB-BD31-4B8C-83A1-F6EECF244321}">
                <p14:modId xmlns:p14="http://schemas.microsoft.com/office/powerpoint/2010/main" val="869206199"/>
              </p:ext>
            </p:extLst>
          </p:nvPr>
        </p:nvGraphicFramePr>
        <p:xfrm>
          <a:off x="137160" y="228601"/>
          <a:ext cx="11858355" cy="5620649"/>
        </p:xfrm>
        <a:graphic>
          <a:graphicData uri="http://schemas.openxmlformats.org/drawingml/2006/table">
            <a:tbl>
              <a:tblPr>
                <a:tableStyleId>{5C22544A-7EE6-4342-B048-85BDC9FD1C3A}</a:tableStyleId>
              </a:tblPr>
              <a:tblGrid>
                <a:gridCol w="1711516">
                  <a:extLst>
                    <a:ext uri="{9D8B030D-6E8A-4147-A177-3AD203B41FA5}">
                      <a16:colId xmlns:a16="http://schemas.microsoft.com/office/drawing/2014/main" val="3573511828"/>
                    </a:ext>
                  </a:extLst>
                </a:gridCol>
                <a:gridCol w="1735965">
                  <a:extLst>
                    <a:ext uri="{9D8B030D-6E8A-4147-A177-3AD203B41FA5}">
                      <a16:colId xmlns:a16="http://schemas.microsoft.com/office/drawing/2014/main" val="4172149276"/>
                    </a:ext>
                  </a:extLst>
                </a:gridCol>
                <a:gridCol w="1735965">
                  <a:extLst>
                    <a:ext uri="{9D8B030D-6E8A-4147-A177-3AD203B41FA5}">
                      <a16:colId xmlns:a16="http://schemas.microsoft.com/office/drawing/2014/main" val="1821149480"/>
                    </a:ext>
                  </a:extLst>
                </a:gridCol>
                <a:gridCol w="1662615">
                  <a:extLst>
                    <a:ext uri="{9D8B030D-6E8A-4147-A177-3AD203B41FA5}">
                      <a16:colId xmlns:a16="http://schemas.microsoft.com/office/drawing/2014/main" val="1081862159"/>
                    </a:ext>
                  </a:extLst>
                </a:gridCol>
                <a:gridCol w="1662615">
                  <a:extLst>
                    <a:ext uri="{9D8B030D-6E8A-4147-A177-3AD203B41FA5}">
                      <a16:colId xmlns:a16="http://schemas.microsoft.com/office/drawing/2014/main" val="1012555994"/>
                    </a:ext>
                  </a:extLst>
                </a:gridCol>
                <a:gridCol w="1687064">
                  <a:extLst>
                    <a:ext uri="{9D8B030D-6E8A-4147-A177-3AD203B41FA5}">
                      <a16:colId xmlns:a16="http://schemas.microsoft.com/office/drawing/2014/main" val="1049497404"/>
                    </a:ext>
                  </a:extLst>
                </a:gridCol>
                <a:gridCol w="1662615">
                  <a:extLst>
                    <a:ext uri="{9D8B030D-6E8A-4147-A177-3AD203B41FA5}">
                      <a16:colId xmlns:a16="http://schemas.microsoft.com/office/drawing/2014/main" val="974256571"/>
                    </a:ext>
                  </a:extLst>
                </a:gridCol>
              </a:tblGrid>
              <a:tr h="2186733">
                <a:tc gridSpan="7">
                  <a:txBody>
                    <a:bodyPr/>
                    <a:lstStyle/>
                    <a:p>
                      <a:pPr marL="0" marR="0" algn="ctr">
                        <a:spcBef>
                          <a:spcPts val="0"/>
                        </a:spcBef>
                        <a:spcAft>
                          <a:spcPts val="0"/>
                        </a:spcAft>
                      </a:pPr>
                      <a:r>
                        <a:rPr lang="en-US" sz="4400" dirty="0">
                          <a:effectLst/>
                        </a:rPr>
                        <a:t> </a:t>
                      </a:r>
                      <a:r>
                        <a:rPr lang="en-US" sz="4400" b="1" i="1" dirty="0">
                          <a:solidFill>
                            <a:schemeClr val="accent5">
                              <a:lumMod val="75000"/>
                            </a:schemeClr>
                          </a:solidFill>
                          <a:latin typeface="+mn-lt"/>
                          <a:cs typeface="Aharoni" panose="02010803020104030203" pitchFamily="2" charset="-79"/>
                        </a:rPr>
                        <a:t> </a:t>
                      </a:r>
                    </a:p>
                  </a:txBody>
                  <a:tcPr marL="43168" marR="43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628746"/>
                  </a:ext>
                </a:extLst>
              </a:tr>
              <a:tr h="1227499">
                <a:tc>
                  <a:txBody>
                    <a:bodyPr/>
                    <a:lstStyle/>
                    <a:p>
                      <a:pPr marL="0" marR="0" algn="ctr">
                        <a:spcBef>
                          <a:spcPts val="0"/>
                        </a:spcBef>
                        <a:spcAft>
                          <a:spcPts val="0"/>
                        </a:spcAft>
                      </a:pPr>
                      <a:r>
                        <a:rPr lang="en-US" sz="2800" b="0" dirty="0">
                          <a:effectLst/>
                          <a:latin typeface="+mj-lt"/>
                        </a:rPr>
                        <a:t>Rejoices in Difficulty</a:t>
                      </a: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Obeys the Word</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Avoids Favoritism</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Produces Works</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ea typeface="Times New Roman" panose="02020603050405020304" pitchFamily="18" charset="0"/>
                          <a:cs typeface="Times New Roman" panose="02020603050405020304" pitchFamily="18" charset="0"/>
                        </a:rPr>
                        <a:t>Speaks Wisely</a:t>
                      </a: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0" dirty="0">
                          <a:effectLst/>
                          <a:latin typeface="+mj-lt"/>
                        </a:rPr>
                        <a:t>Produces Humility</a:t>
                      </a:r>
                      <a:endParaRPr lang="en-US" sz="2000" b="0"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effectLst/>
                          <a:latin typeface="+mj-lt"/>
                        </a:rPr>
                        <a:t>Triumphs</a:t>
                      </a:r>
                      <a:endParaRPr lang="en-US" sz="2000" b="1" dirty="0">
                        <a:effectLst/>
                        <a:latin typeface="+mj-lt"/>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075792"/>
                  </a:ext>
                </a:extLst>
              </a:tr>
              <a:tr h="699282">
                <a:tc>
                  <a:txBody>
                    <a:bodyPr/>
                    <a:lstStyle/>
                    <a:p>
                      <a:pPr marL="0" marR="0" algn="ctr">
                        <a:spcBef>
                          <a:spcPts val="0"/>
                        </a:spcBef>
                        <a:spcAft>
                          <a:spcPts val="0"/>
                        </a:spcAft>
                      </a:pPr>
                      <a:r>
                        <a:rPr lang="en-US" sz="3200" b="0" kern="1200" dirty="0">
                          <a:solidFill>
                            <a:schemeClr val="dk1"/>
                          </a:solidFill>
                          <a:effectLst/>
                          <a:latin typeface="+mn-lt"/>
                          <a:ea typeface="+mn-ea"/>
                          <a:cs typeface="+mn-cs"/>
                        </a:rPr>
                        <a:t>1:1-18</a:t>
                      </a:r>
                      <a:endParaRPr lang="en-US" sz="32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1:19-27</a:t>
                      </a:r>
                      <a:endParaRPr lang="en-US" sz="32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2:1-13</a:t>
                      </a: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2:14-26</a:t>
                      </a: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0" dirty="0">
                          <a:effectLst/>
                        </a:rPr>
                        <a:t>4:1–5:6</a:t>
                      </a:r>
                      <a:endParaRPr lang="en-US"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a:effectLst/>
                        </a:rPr>
                        <a:t>5:7-20</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283886"/>
                  </a:ext>
                </a:extLst>
              </a:tr>
              <a:tr h="1507135">
                <a:tc>
                  <a:txBody>
                    <a:bodyPr/>
                    <a:lstStyle/>
                    <a:p>
                      <a:pPr marL="0" marR="0" algn="ctr">
                        <a:spcBef>
                          <a:spcPts val="0"/>
                        </a:spcBef>
                        <a:spcAft>
                          <a:spcPts val="0"/>
                        </a:spcAft>
                      </a:pPr>
                      <a:r>
                        <a:rPr lang="en-US" sz="2000" b="1" dirty="0">
                          <a:effectLst/>
                          <a:latin typeface="Aptos Narrow" panose="020B0004020202020204" pitchFamily="34" charset="0"/>
                        </a:rPr>
                        <a:t>Salutation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Trials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Temptations</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Prepare</a:t>
                      </a: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Obey</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Discrimination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Materialism</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Egalitarianism</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Meeting Needs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Validation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Influence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Untamable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Be Wise</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Conflict</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Judging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Presumption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Suffering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Prayer</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Confrontation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433429"/>
                  </a:ext>
                </a:extLst>
              </a:tr>
            </a:tbl>
          </a:graphicData>
        </a:graphic>
      </p:graphicFrame>
      <p:sp>
        <p:nvSpPr>
          <p:cNvPr id="5" name="TextBox 4">
            <a:extLst>
              <a:ext uri="{FF2B5EF4-FFF2-40B4-BE49-F238E27FC236}">
                <a16:creationId xmlns:a16="http://schemas.microsoft.com/office/drawing/2014/main" id="{63376E62-C3E4-A379-7153-24A339FA5B79}"/>
              </a:ext>
            </a:extLst>
          </p:cNvPr>
          <p:cNvSpPr txBox="1"/>
          <p:nvPr/>
        </p:nvSpPr>
        <p:spPr>
          <a:xfrm>
            <a:off x="53340" y="5871431"/>
            <a:ext cx="12001500" cy="954107"/>
          </a:xfrm>
          <a:prstGeom prst="rect">
            <a:avLst/>
          </a:prstGeom>
          <a:noFill/>
        </p:spPr>
        <p:txBody>
          <a:bodyPr wrap="square">
            <a:spAutoFit/>
          </a:bodyPr>
          <a:lstStyle/>
          <a:p>
            <a:r>
              <a:rPr lang="en-US" sz="2800" dirty="0"/>
              <a:t>A book summary chart of all the books of the New Testament can be found at</a:t>
            </a:r>
          </a:p>
          <a:p>
            <a:r>
              <a:rPr lang="en-US" sz="2800" dirty="0"/>
              <a:t>https://biblestudydownloads.org/resources/new-testament-survey/</a:t>
            </a:r>
          </a:p>
        </p:txBody>
      </p:sp>
      <p:sp>
        <p:nvSpPr>
          <p:cNvPr id="9" name="TextBox 8">
            <a:extLst>
              <a:ext uri="{FF2B5EF4-FFF2-40B4-BE49-F238E27FC236}">
                <a16:creationId xmlns:a16="http://schemas.microsoft.com/office/drawing/2014/main" id="{60BFD007-18A9-C556-5166-7698791A800D}"/>
              </a:ext>
            </a:extLst>
          </p:cNvPr>
          <p:cNvSpPr txBox="1"/>
          <p:nvPr/>
        </p:nvSpPr>
        <p:spPr>
          <a:xfrm>
            <a:off x="7056982" y="3699878"/>
            <a:ext cx="1536312" cy="646331"/>
          </a:xfrm>
          <a:prstGeom prst="rect">
            <a:avLst/>
          </a:prstGeom>
          <a:noFill/>
        </p:spPr>
        <p:txBody>
          <a:bodyPr wrap="square">
            <a:spAutoFit/>
          </a:bodyPr>
          <a:lstStyle/>
          <a:p>
            <a:pPr marL="0" marR="0">
              <a:spcBef>
                <a:spcPts val="0"/>
              </a:spcBef>
              <a:spcAft>
                <a:spcPts val="0"/>
              </a:spcAft>
            </a:pPr>
            <a:r>
              <a:rPr lang="en-US" sz="3600" dirty="0">
                <a:latin typeface="+mj-lt"/>
              </a:rPr>
              <a:t>3</a:t>
            </a:r>
            <a:r>
              <a:rPr lang="en-US" sz="3600" dirty="0">
                <a:effectLst/>
                <a:latin typeface="+mj-lt"/>
              </a:rPr>
              <a:t>:1-18</a:t>
            </a:r>
          </a:p>
        </p:txBody>
      </p:sp>
      <p:sp>
        <p:nvSpPr>
          <p:cNvPr id="14" name="TextBox 13">
            <a:extLst>
              <a:ext uri="{FF2B5EF4-FFF2-40B4-BE49-F238E27FC236}">
                <a16:creationId xmlns:a16="http://schemas.microsoft.com/office/drawing/2014/main" id="{345116C9-74A2-A809-7DB4-4DA1A881EFA2}"/>
              </a:ext>
            </a:extLst>
          </p:cNvPr>
          <p:cNvSpPr txBox="1"/>
          <p:nvPr/>
        </p:nvSpPr>
        <p:spPr>
          <a:xfrm>
            <a:off x="4054855" y="999108"/>
            <a:ext cx="5062416" cy="769441"/>
          </a:xfrm>
          <a:prstGeom prst="rect">
            <a:avLst/>
          </a:prstGeom>
          <a:noFill/>
        </p:spPr>
        <p:txBody>
          <a:bodyPr wrap="square">
            <a:spAutoFit/>
          </a:bodyPr>
          <a:lstStyle/>
          <a:p>
            <a:r>
              <a:rPr lang="en-US" sz="4400" dirty="0"/>
              <a:t>Faith in Action . . .</a:t>
            </a:r>
          </a:p>
        </p:txBody>
      </p:sp>
    </p:spTree>
    <p:extLst>
      <p:ext uri="{BB962C8B-B14F-4D97-AF65-F5344CB8AC3E}">
        <p14:creationId xmlns:p14="http://schemas.microsoft.com/office/powerpoint/2010/main" val="229822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9565-5E1A-4FA9-BB04-E0CA7CFD130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7F3DBB-474C-4049-3B28-0F6EC142511B}"/>
              </a:ext>
            </a:extLst>
          </p:cNvPr>
          <p:cNvSpPr txBox="1"/>
          <p:nvPr/>
        </p:nvSpPr>
        <p:spPr>
          <a:xfrm>
            <a:off x="4191295" y="132489"/>
            <a:ext cx="3809410" cy="701731"/>
          </a:xfrm>
          <a:prstGeom prst="rect">
            <a:avLst/>
          </a:prstGeom>
          <a:noFill/>
        </p:spPr>
        <p:txBody>
          <a:bodyPr wrap="square">
            <a:spAutoFit/>
          </a:bodyPr>
          <a:lstStyle/>
          <a:p>
            <a:pPr>
              <a:lnSpc>
                <a:spcPct val="90000"/>
              </a:lnSpc>
            </a:pPr>
            <a:r>
              <a:rPr lang="el-GR" sz="4400" b="1" i="0" dirty="0">
                <a:solidFill>
                  <a:schemeClr val="accent5">
                    <a:lumMod val="75000"/>
                  </a:schemeClr>
                </a:solidFill>
                <a:effectLst/>
                <a:latin typeface="+mj-lt"/>
              </a:rPr>
              <a:t>κάμνω</a:t>
            </a:r>
            <a:r>
              <a:rPr lang="en-US" sz="4400" b="1" i="0" dirty="0">
                <a:solidFill>
                  <a:schemeClr val="accent5">
                    <a:lumMod val="75000"/>
                  </a:schemeClr>
                </a:solidFill>
                <a:effectLst/>
                <a:latin typeface="+mj-lt"/>
              </a:rPr>
              <a:t>   </a:t>
            </a:r>
            <a:r>
              <a:rPr lang="en-US" sz="4400" b="1" i="1" dirty="0" err="1">
                <a:solidFill>
                  <a:schemeClr val="accent5">
                    <a:lumMod val="75000"/>
                  </a:schemeClr>
                </a:solidFill>
                <a:effectLst/>
                <a:latin typeface="+mj-lt"/>
              </a:rPr>
              <a:t>kamnō</a:t>
            </a:r>
            <a:r>
              <a:rPr lang="en-US" sz="4400" b="1" i="1" dirty="0">
                <a:solidFill>
                  <a:schemeClr val="accent5">
                    <a:lumMod val="75000"/>
                  </a:schemeClr>
                </a:solidFill>
                <a:effectLst/>
                <a:latin typeface="+mj-lt"/>
              </a:rPr>
              <a:t> </a:t>
            </a:r>
            <a:endParaRPr lang="en-US" sz="4400" dirty="0">
              <a:latin typeface="+mj-lt"/>
            </a:endParaRPr>
          </a:p>
        </p:txBody>
      </p:sp>
      <p:sp>
        <p:nvSpPr>
          <p:cNvPr id="5" name="TextBox 4">
            <a:extLst>
              <a:ext uri="{FF2B5EF4-FFF2-40B4-BE49-F238E27FC236}">
                <a16:creationId xmlns:a16="http://schemas.microsoft.com/office/drawing/2014/main" id="{95EDB86D-6AC5-016E-2B33-B59E93493A63}"/>
              </a:ext>
            </a:extLst>
          </p:cNvPr>
          <p:cNvSpPr txBox="1"/>
          <p:nvPr/>
        </p:nvSpPr>
        <p:spPr>
          <a:xfrm>
            <a:off x="251791" y="1194208"/>
            <a:ext cx="11688417" cy="1877437"/>
          </a:xfrm>
          <a:prstGeom prst="rect">
            <a:avLst/>
          </a:prstGeom>
          <a:noFill/>
        </p:spPr>
        <p:txBody>
          <a:bodyPr wrap="square">
            <a:spAutoFit/>
          </a:bodyPr>
          <a:lstStyle/>
          <a:p>
            <a:r>
              <a:rPr lang="en-US" sz="3600" dirty="0">
                <a:solidFill>
                  <a:srgbClr val="000000"/>
                </a:solidFill>
                <a:latin typeface="system-ui"/>
              </a:rPr>
              <a:t>Hebrews 12:3</a:t>
            </a:r>
            <a:endParaRPr lang="en-US" sz="3600" dirty="0"/>
          </a:p>
          <a:p>
            <a:r>
              <a:rPr lang="en-US" sz="3600" b="0" i="0" dirty="0">
                <a:solidFill>
                  <a:srgbClr val="000000"/>
                </a:solidFill>
                <a:effectLst/>
                <a:latin typeface="system-ui"/>
              </a:rPr>
              <a:t>Consider him who endured from sinners such hostility against himself, so that you may not grow </a:t>
            </a:r>
            <a:r>
              <a:rPr lang="en-US" sz="4400" b="1" i="0" dirty="0">
                <a:solidFill>
                  <a:schemeClr val="accent5">
                    <a:lumMod val="75000"/>
                  </a:schemeClr>
                </a:solidFill>
                <a:effectLst/>
                <a:latin typeface="Aptos Black" panose="020B0004020202020204" pitchFamily="34" charset="0"/>
              </a:rPr>
              <a:t>weary</a:t>
            </a:r>
            <a:r>
              <a:rPr lang="en-US" sz="3600" b="0" i="0" dirty="0">
                <a:solidFill>
                  <a:srgbClr val="000000"/>
                </a:solidFill>
                <a:effectLst/>
                <a:latin typeface="system-ui"/>
              </a:rPr>
              <a:t> or fainthearted.</a:t>
            </a:r>
            <a:endParaRPr lang="en-US" sz="3600" dirty="0">
              <a:solidFill>
                <a:srgbClr val="000000"/>
              </a:solidFill>
              <a:latin typeface="system-ui"/>
            </a:endParaRPr>
          </a:p>
        </p:txBody>
      </p:sp>
    </p:spTree>
    <p:extLst>
      <p:ext uri="{BB962C8B-B14F-4D97-AF65-F5344CB8AC3E}">
        <p14:creationId xmlns:p14="http://schemas.microsoft.com/office/powerpoint/2010/main" val="31406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1227-AE45-DB01-5603-C2E67209D4C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B579CB7-75F9-6FE6-3258-94524F435334}"/>
              </a:ext>
            </a:extLst>
          </p:cNvPr>
          <p:cNvSpPr txBox="1"/>
          <p:nvPr/>
        </p:nvSpPr>
        <p:spPr>
          <a:xfrm>
            <a:off x="87229" y="144760"/>
            <a:ext cx="12004508" cy="4967514"/>
          </a:xfrm>
          <a:prstGeom prst="rect">
            <a:avLst/>
          </a:prstGeom>
          <a:noFill/>
        </p:spPr>
        <p:txBody>
          <a:bodyPr wrap="square">
            <a:spAutoFit/>
          </a:bodyPr>
          <a:lstStyle/>
          <a:p>
            <a:pPr algn="l">
              <a:lnSpc>
                <a:spcPct val="90000"/>
              </a:lnSpc>
            </a:pPr>
            <a:r>
              <a:rPr lang="en-US" sz="4400" b="1" i="0" baseline="30000" dirty="0">
                <a:solidFill>
                  <a:schemeClr val="bg1">
                    <a:lumMod val="65000"/>
                  </a:schemeClr>
                </a:solidFill>
                <a:effectLst/>
                <a:latin typeface="system-ui"/>
              </a:rPr>
              <a:t>13 </a:t>
            </a:r>
            <a:r>
              <a:rPr lang="en-US" sz="4400" b="0" i="0" dirty="0">
                <a:solidFill>
                  <a:schemeClr val="bg1">
                    <a:lumMod val="65000"/>
                  </a:schemeClr>
                </a:solidFill>
                <a:effectLst/>
                <a:latin typeface="system-ui"/>
              </a:rPr>
              <a:t>Is anyone among you suffering? Let him pray. Is anyone cheerful? Let him sing praise. </a:t>
            </a:r>
            <a:r>
              <a:rPr lang="en-US" sz="4400" b="1" i="0" baseline="30000" dirty="0">
                <a:solidFill>
                  <a:srgbClr val="000000"/>
                </a:solidFill>
                <a:effectLst/>
                <a:latin typeface="system-ui"/>
              </a:rPr>
              <a:t>14 </a:t>
            </a:r>
            <a:r>
              <a:rPr lang="en-US" sz="4400" b="0" i="0" dirty="0">
                <a:solidFill>
                  <a:srgbClr val="000000"/>
                </a:solidFill>
                <a:effectLst/>
                <a:latin typeface="system-ui"/>
              </a:rPr>
              <a:t>Is anyone among you </a:t>
            </a:r>
            <a:r>
              <a:rPr lang="en-US" sz="4400" b="1" i="0" dirty="0">
                <a:solidFill>
                  <a:schemeClr val="accent5">
                    <a:lumMod val="75000"/>
                  </a:schemeClr>
                </a:solidFill>
                <a:effectLst/>
                <a:latin typeface="Aptos Black" panose="020B0004020202020204" pitchFamily="34" charset="0"/>
              </a:rPr>
              <a:t>weary</a:t>
            </a:r>
            <a:r>
              <a:rPr lang="en-US" sz="4400" b="0" i="0" dirty="0">
                <a:solidFill>
                  <a:srgbClr val="000000"/>
                </a:solidFill>
                <a:effectLst/>
                <a:latin typeface="system-ui"/>
              </a:rPr>
              <a:t>? Let him call for the elders of the church, and let them pray over him, anointing him with oil in the name of the Lord. </a:t>
            </a:r>
            <a:r>
              <a:rPr lang="en-US" sz="4400" b="1" i="0" baseline="30000" dirty="0">
                <a:solidFill>
                  <a:srgbClr val="000000"/>
                </a:solidFill>
                <a:effectLst/>
                <a:latin typeface="system-ui"/>
              </a:rPr>
              <a:t>15 </a:t>
            </a:r>
            <a:r>
              <a:rPr lang="en-US" sz="4400" b="0" i="0" dirty="0">
                <a:solidFill>
                  <a:srgbClr val="000000"/>
                </a:solidFill>
                <a:effectLst/>
                <a:latin typeface="system-ui"/>
              </a:rPr>
              <a:t>And the prayer of faith will save the one who is </a:t>
            </a:r>
            <a:r>
              <a:rPr lang="en-US" sz="4400" b="1" i="0" dirty="0">
                <a:solidFill>
                  <a:schemeClr val="accent5">
                    <a:lumMod val="75000"/>
                  </a:schemeClr>
                </a:solidFill>
                <a:effectLst/>
                <a:latin typeface="Aptos Black" panose="020B0004020202020204" pitchFamily="34" charset="0"/>
              </a:rPr>
              <a:t>weary</a:t>
            </a:r>
            <a:r>
              <a:rPr lang="en-US" sz="4400" b="0" i="0" dirty="0">
                <a:solidFill>
                  <a:srgbClr val="000000"/>
                </a:solidFill>
                <a:effectLst/>
                <a:latin typeface="system-ui"/>
              </a:rPr>
              <a:t>, and the Lord will raise him up. And if he has committed sins, he will be forgiven. </a:t>
            </a:r>
          </a:p>
        </p:txBody>
      </p:sp>
      <p:sp>
        <p:nvSpPr>
          <p:cNvPr id="2" name="TextBox 1">
            <a:extLst>
              <a:ext uri="{FF2B5EF4-FFF2-40B4-BE49-F238E27FC236}">
                <a16:creationId xmlns:a16="http://schemas.microsoft.com/office/drawing/2014/main" id="{33E3E6CB-5674-65D6-9A61-352C63387EEB}"/>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Prayers of Faith </a:t>
            </a:r>
          </a:p>
        </p:txBody>
      </p:sp>
    </p:spTree>
    <p:extLst>
      <p:ext uri="{BB962C8B-B14F-4D97-AF65-F5344CB8AC3E}">
        <p14:creationId xmlns:p14="http://schemas.microsoft.com/office/powerpoint/2010/main" val="3658304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544D4-6063-AFDD-2A77-7C691531D8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2504B2-A3C9-D4A7-DB69-CEA60C718EDE}"/>
              </a:ext>
            </a:extLst>
          </p:cNvPr>
          <p:cNvSpPr txBox="1"/>
          <p:nvPr/>
        </p:nvSpPr>
        <p:spPr>
          <a:xfrm>
            <a:off x="87229" y="144760"/>
            <a:ext cx="12004508" cy="5576911"/>
          </a:xfrm>
          <a:prstGeom prst="rect">
            <a:avLst/>
          </a:prstGeom>
          <a:noFill/>
        </p:spPr>
        <p:txBody>
          <a:bodyPr wrap="square">
            <a:spAutoFit/>
          </a:bodyPr>
          <a:lstStyle/>
          <a:p>
            <a:pPr>
              <a:lnSpc>
                <a:spcPct val="90000"/>
              </a:lnSpc>
            </a:pPr>
            <a:r>
              <a:rPr lang="en-US" sz="4400" b="1" i="0" baseline="30000" dirty="0">
                <a:solidFill>
                  <a:srgbClr val="000000"/>
                </a:solidFill>
                <a:effectLst/>
                <a:latin typeface="system-ui"/>
              </a:rPr>
              <a:t>16 </a:t>
            </a:r>
            <a:r>
              <a:rPr lang="en-US" sz="4400" b="0" i="0" dirty="0">
                <a:solidFill>
                  <a:srgbClr val="000000"/>
                </a:solidFill>
                <a:effectLst/>
                <a:latin typeface="system-ui"/>
              </a:rPr>
              <a:t>Therefore, confess your sins to one another and pray for one another, that you may be healed. The prayer of a righteous person has great power as it is working. </a:t>
            </a:r>
            <a:r>
              <a:rPr lang="en-US" sz="4400" b="1" i="0" baseline="30000" dirty="0">
                <a:solidFill>
                  <a:srgbClr val="000000"/>
                </a:solidFill>
                <a:effectLst/>
                <a:latin typeface="system-ui"/>
              </a:rPr>
              <a:t>17 </a:t>
            </a:r>
            <a:r>
              <a:rPr lang="en-US" sz="4400" b="0" i="0" dirty="0">
                <a:solidFill>
                  <a:srgbClr val="000000"/>
                </a:solidFill>
                <a:effectLst/>
                <a:latin typeface="system-ui"/>
              </a:rPr>
              <a:t>Elijah was a man with a nature like ours, and he prayed fervently that it might not rain, and for three years and six months it did not rain on the earth. </a:t>
            </a:r>
            <a:r>
              <a:rPr lang="en-US" sz="4400" b="1" i="0" baseline="30000" dirty="0">
                <a:solidFill>
                  <a:srgbClr val="000000"/>
                </a:solidFill>
                <a:effectLst/>
                <a:latin typeface="system-ui"/>
              </a:rPr>
              <a:t>18 </a:t>
            </a:r>
            <a:r>
              <a:rPr lang="en-US" sz="4400" b="0" i="0" dirty="0">
                <a:solidFill>
                  <a:srgbClr val="000000"/>
                </a:solidFill>
                <a:effectLst/>
                <a:latin typeface="system-ui"/>
              </a:rPr>
              <a:t>Then he prayed again, and heaven gave rain, and the earth bore its fruit.</a:t>
            </a:r>
          </a:p>
          <a:p>
            <a:pPr algn="l">
              <a:lnSpc>
                <a:spcPct val="90000"/>
              </a:lnSpc>
            </a:pPr>
            <a:endParaRPr lang="en-US" sz="4400" b="0" i="0" dirty="0">
              <a:solidFill>
                <a:srgbClr val="000000"/>
              </a:solidFill>
              <a:effectLst/>
              <a:latin typeface="system-ui"/>
            </a:endParaRPr>
          </a:p>
        </p:txBody>
      </p:sp>
      <p:sp>
        <p:nvSpPr>
          <p:cNvPr id="2" name="TextBox 1">
            <a:extLst>
              <a:ext uri="{FF2B5EF4-FFF2-40B4-BE49-F238E27FC236}">
                <a16:creationId xmlns:a16="http://schemas.microsoft.com/office/drawing/2014/main" id="{3853F000-219B-E0B8-3283-504F760A8982}"/>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Prayers of the Righteous</a:t>
            </a:r>
          </a:p>
        </p:txBody>
      </p:sp>
    </p:spTree>
    <p:extLst>
      <p:ext uri="{BB962C8B-B14F-4D97-AF65-F5344CB8AC3E}">
        <p14:creationId xmlns:p14="http://schemas.microsoft.com/office/powerpoint/2010/main" val="4345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03BC5-2984-7C07-5B40-E941FDD2A92D}"/>
            </a:ext>
          </a:extLst>
        </p:cNvPr>
        <p:cNvGrpSpPr/>
        <p:nvPr/>
      </p:nvGrpSpPr>
      <p:grpSpPr>
        <a:xfrm>
          <a:off x="0" y="0"/>
          <a:ext cx="0" cy="0"/>
          <a:chOff x="0" y="0"/>
          <a:chExt cx="0" cy="0"/>
        </a:xfrm>
      </p:grpSpPr>
      <p:pic>
        <p:nvPicPr>
          <p:cNvPr id="4" name="Picture 3" descr="A person and person sitting on a ledge&#10;&#10;Description automatically generated">
            <a:extLst>
              <a:ext uri="{FF2B5EF4-FFF2-40B4-BE49-F238E27FC236}">
                <a16:creationId xmlns:a16="http://schemas.microsoft.com/office/drawing/2014/main" id="{FD04488D-30D4-9717-8B53-AC25DCDFB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0"/>
            <a:ext cx="12192000" cy="6012960"/>
          </a:xfrm>
          <a:prstGeom prst="rect">
            <a:avLst/>
          </a:prstGeom>
        </p:spPr>
      </p:pic>
      <p:sp>
        <p:nvSpPr>
          <p:cNvPr id="6" name="TextBox 5">
            <a:extLst>
              <a:ext uri="{FF2B5EF4-FFF2-40B4-BE49-F238E27FC236}">
                <a16:creationId xmlns:a16="http://schemas.microsoft.com/office/drawing/2014/main" id="{01890B26-6FAA-FEFF-67C5-E75EEDD65188}"/>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endParaRPr lang="en-US" sz="5400" b="1" dirty="0">
              <a:solidFill>
                <a:schemeClr val="bg1"/>
              </a:solidFill>
              <a:ea typeface="Calibri" panose="020F0502020204030204" pitchFamily="34" charset="0"/>
            </a:endParaRPr>
          </a:p>
        </p:txBody>
      </p:sp>
      <p:sp>
        <p:nvSpPr>
          <p:cNvPr id="7" name="TextBox 6">
            <a:extLst>
              <a:ext uri="{FF2B5EF4-FFF2-40B4-BE49-F238E27FC236}">
                <a16:creationId xmlns:a16="http://schemas.microsoft.com/office/drawing/2014/main" id="{FB4AE617-698E-0150-CC1C-2AD08DA8EF1C}"/>
              </a:ext>
            </a:extLst>
          </p:cNvPr>
          <p:cNvSpPr txBox="1"/>
          <p:nvPr/>
        </p:nvSpPr>
        <p:spPr>
          <a:xfrm>
            <a:off x="869909" y="6012960"/>
            <a:ext cx="3451626" cy="923330"/>
          </a:xfrm>
          <a:prstGeom prst="rect">
            <a:avLst/>
          </a:prstGeom>
          <a:noFill/>
        </p:spPr>
        <p:txBody>
          <a:bodyPr wrap="square">
            <a:spAutoFit/>
          </a:bodyPr>
          <a:lstStyle/>
          <a:p>
            <a:pPr>
              <a:lnSpc>
                <a:spcPct val="90000"/>
              </a:lnSpc>
            </a:pPr>
            <a:r>
              <a:rPr lang="en-US" sz="6000" b="1" dirty="0">
                <a:solidFill>
                  <a:srgbClr val="FFFCC5"/>
                </a:solidFill>
                <a:latin typeface="system-ui"/>
              </a:rPr>
              <a:t>grumbling</a:t>
            </a:r>
            <a:endParaRPr lang="en-US" sz="6000" b="1" i="0" dirty="0">
              <a:solidFill>
                <a:srgbClr val="FFFCC5"/>
              </a:solidFill>
              <a:effectLst/>
              <a:latin typeface="system-ui"/>
            </a:endParaRPr>
          </a:p>
        </p:txBody>
      </p:sp>
      <p:sp>
        <p:nvSpPr>
          <p:cNvPr id="8" name="TextBox 7">
            <a:extLst>
              <a:ext uri="{FF2B5EF4-FFF2-40B4-BE49-F238E27FC236}">
                <a16:creationId xmlns:a16="http://schemas.microsoft.com/office/drawing/2014/main" id="{032A4FCB-659E-7685-3EB0-BC8C15DF2E7E}"/>
              </a:ext>
            </a:extLst>
          </p:cNvPr>
          <p:cNvSpPr txBox="1"/>
          <p:nvPr/>
        </p:nvSpPr>
        <p:spPr>
          <a:xfrm>
            <a:off x="6642426" y="5979530"/>
            <a:ext cx="5549574" cy="923330"/>
          </a:xfrm>
          <a:prstGeom prst="rect">
            <a:avLst/>
          </a:prstGeom>
          <a:noFill/>
        </p:spPr>
        <p:txBody>
          <a:bodyPr wrap="square">
            <a:spAutoFit/>
          </a:bodyPr>
          <a:lstStyle/>
          <a:p>
            <a:pPr algn="l">
              <a:lnSpc>
                <a:spcPct val="90000"/>
              </a:lnSpc>
            </a:pPr>
            <a:r>
              <a:rPr lang="en-US" sz="6000" b="1" dirty="0">
                <a:solidFill>
                  <a:srgbClr val="FFFCC5"/>
                </a:solidFill>
                <a:latin typeface="system-ui"/>
              </a:rPr>
              <a:t>c</a:t>
            </a:r>
            <a:r>
              <a:rPr lang="en-US" sz="6000" b="1" i="0" dirty="0">
                <a:solidFill>
                  <a:srgbClr val="FFFCC5"/>
                </a:solidFill>
                <a:effectLst/>
                <a:latin typeface="system-ui"/>
              </a:rPr>
              <a:t>onfessing sins</a:t>
            </a:r>
          </a:p>
        </p:txBody>
      </p:sp>
    </p:spTree>
    <p:extLst>
      <p:ext uri="{BB962C8B-B14F-4D97-AF65-F5344CB8AC3E}">
        <p14:creationId xmlns:p14="http://schemas.microsoft.com/office/powerpoint/2010/main" val="859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F7EC7-A12E-B807-330C-61042DA99D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212A0F6-FED3-727A-CF03-6DB0AF3FB713}"/>
              </a:ext>
            </a:extLst>
          </p:cNvPr>
          <p:cNvSpPr txBox="1"/>
          <p:nvPr/>
        </p:nvSpPr>
        <p:spPr>
          <a:xfrm>
            <a:off x="87229" y="144760"/>
            <a:ext cx="12004508" cy="3139321"/>
          </a:xfrm>
          <a:prstGeom prst="rect">
            <a:avLst/>
          </a:prstGeom>
          <a:noFill/>
        </p:spPr>
        <p:txBody>
          <a:bodyPr wrap="square">
            <a:spAutoFit/>
          </a:bodyPr>
          <a:lstStyle/>
          <a:p>
            <a:pPr algn="l">
              <a:lnSpc>
                <a:spcPct val="90000"/>
              </a:lnSpc>
            </a:pPr>
            <a:r>
              <a:rPr lang="en-US" sz="4400" b="1" i="0" baseline="30000" dirty="0">
                <a:solidFill>
                  <a:srgbClr val="000000"/>
                </a:solidFill>
                <a:effectLst/>
                <a:latin typeface="system-ui"/>
              </a:rPr>
              <a:t>19 </a:t>
            </a:r>
            <a:r>
              <a:rPr lang="en-US" sz="4400" b="0" i="0" dirty="0">
                <a:solidFill>
                  <a:srgbClr val="000000"/>
                </a:solidFill>
                <a:effectLst/>
                <a:latin typeface="system-ui"/>
              </a:rPr>
              <a:t>My brothers, if anyone among you wanders from the truth and someone brings him back, </a:t>
            </a:r>
            <a:r>
              <a:rPr lang="en-US" sz="4400" b="1" i="0" baseline="30000" dirty="0">
                <a:solidFill>
                  <a:srgbClr val="000000"/>
                </a:solidFill>
                <a:effectLst/>
                <a:latin typeface="system-ui"/>
              </a:rPr>
              <a:t>20 </a:t>
            </a:r>
            <a:r>
              <a:rPr lang="en-US" sz="4400" b="0" i="0" dirty="0">
                <a:solidFill>
                  <a:srgbClr val="000000"/>
                </a:solidFill>
                <a:effectLst/>
                <a:latin typeface="system-ui"/>
              </a:rPr>
              <a:t>let him know that whoever brings back a sinner from his wandering will save his soul from death and will cover a multitude of sins.</a:t>
            </a:r>
          </a:p>
        </p:txBody>
      </p:sp>
      <p:sp>
        <p:nvSpPr>
          <p:cNvPr id="3" name="TextBox 2">
            <a:extLst>
              <a:ext uri="{FF2B5EF4-FFF2-40B4-BE49-F238E27FC236}">
                <a16:creationId xmlns:a16="http://schemas.microsoft.com/office/drawing/2014/main" id="{C05252FF-2680-42C1-D392-7AC040D43ABD}"/>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rgbClr val="FCF3E2"/>
                </a:solidFill>
                <a:ea typeface="Calibri" panose="020F0502020204030204" pitchFamily="34" charset="0"/>
              </a:rPr>
              <a:t>Prayers That Pursue</a:t>
            </a:r>
          </a:p>
        </p:txBody>
      </p:sp>
    </p:spTree>
    <p:extLst>
      <p:ext uri="{BB962C8B-B14F-4D97-AF65-F5344CB8AC3E}">
        <p14:creationId xmlns:p14="http://schemas.microsoft.com/office/powerpoint/2010/main" val="9916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ross on a hill&#10;&#10;Description automatically generated">
            <a:extLst>
              <a:ext uri="{FF2B5EF4-FFF2-40B4-BE49-F238E27FC236}">
                <a16:creationId xmlns:a16="http://schemas.microsoft.com/office/drawing/2014/main" id="{A1BA06FD-6057-1732-480B-F6CB1DEB00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2194256" cy="6857999"/>
          </a:xfrm>
          <a:prstGeom prst="rect">
            <a:avLst/>
          </a:prstGeom>
        </p:spPr>
      </p:pic>
    </p:spTree>
    <p:extLst>
      <p:ext uri="{BB962C8B-B14F-4D97-AF65-F5344CB8AC3E}">
        <p14:creationId xmlns:p14="http://schemas.microsoft.com/office/powerpoint/2010/main" val="8538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C239ED-2F2A-A54B-6DAE-FD9879520AA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7D47AAA-FC6D-BCB3-8A01-B81EC96F3435}"/>
              </a:ext>
            </a:extLst>
          </p:cNvPr>
          <p:cNvSpPr>
            <a:spLocks noGrp="1"/>
          </p:cNvSpPr>
          <p:nvPr>
            <p:ph type="ctrTitle" idx="4294967295"/>
          </p:nvPr>
        </p:nvSpPr>
        <p:spPr>
          <a:xfrm>
            <a:off x="4244665" y="2848226"/>
            <a:ext cx="7836568" cy="2373479"/>
          </a:xfrm>
          <a:prstGeom prst="rect">
            <a:avLst/>
          </a:prstGeom>
        </p:spPr>
        <p:txBody>
          <a:bodyPr vert="horz" lIns="91440" tIns="45720" rIns="91440" bIns="45720" rtlCol="0" anchor="t">
            <a:noAutofit/>
          </a:bodyPr>
          <a:lstStyle/>
          <a:p>
            <a:pPr algn="ctr"/>
            <a:r>
              <a:rPr lang="en-US" sz="5400" b="1" dirty="0"/>
              <a:t>warning about </a:t>
            </a:r>
            <a:br>
              <a:rPr lang="en-US" sz="5400" b="1" dirty="0"/>
            </a:br>
            <a:r>
              <a:rPr lang="en-US" sz="5400" b="1" dirty="0"/>
              <a:t>Presumptuous Arrogance </a:t>
            </a:r>
            <a:br>
              <a:rPr lang="en-US" sz="5400" b="1" dirty="0"/>
            </a:br>
            <a:r>
              <a:rPr lang="en-US" sz="5400" b="1" dirty="0"/>
              <a:t>and Oppressive Greed</a:t>
            </a:r>
          </a:p>
        </p:txBody>
      </p:sp>
      <p:pic>
        <p:nvPicPr>
          <p:cNvPr id="3" name="Graphic 2" descr="Warning with solid fill">
            <a:extLst>
              <a:ext uri="{FF2B5EF4-FFF2-40B4-BE49-F238E27FC236}">
                <a16:creationId xmlns:a16="http://schemas.microsoft.com/office/drawing/2014/main" id="{2BDB5FDA-B6A2-08AD-27D0-BA0FC0757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881" y="2475220"/>
            <a:ext cx="3605784" cy="3605784"/>
          </a:xfrm>
          <a:prstGeom prst="rect">
            <a:avLst/>
          </a:prstGeom>
        </p:spPr>
      </p:pic>
      <p:sp>
        <p:nvSpPr>
          <p:cNvPr id="2" name="Rectangle 1">
            <a:extLst>
              <a:ext uri="{FF2B5EF4-FFF2-40B4-BE49-F238E27FC236}">
                <a16:creationId xmlns:a16="http://schemas.microsoft.com/office/drawing/2014/main" id="{15A9F7D8-C70C-0362-6063-1AB32A38EDE3}"/>
              </a:ext>
            </a:extLst>
          </p:cNvPr>
          <p:cNvSpPr/>
          <p:nvPr/>
        </p:nvSpPr>
        <p:spPr>
          <a:xfrm>
            <a:off x="0" y="320840"/>
            <a:ext cx="12192000" cy="11831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spcAft>
                <a:spcPts val="1200"/>
              </a:spcAft>
            </a:pPr>
            <a:r>
              <a:rPr lang="en-US" sz="6000" b="1" dirty="0">
                <a:solidFill>
                  <a:schemeClr val="tx1"/>
                </a:solidFill>
                <a:effectLst/>
              </a:rPr>
              <a:t>James 4:13 – 5:6</a:t>
            </a:r>
          </a:p>
        </p:txBody>
      </p:sp>
    </p:spTree>
    <p:extLst>
      <p:ext uri="{BB962C8B-B14F-4D97-AF65-F5344CB8AC3E}">
        <p14:creationId xmlns:p14="http://schemas.microsoft.com/office/powerpoint/2010/main" val="27634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on a cliff&#10;&#10;Description automatically generated">
            <a:extLst>
              <a:ext uri="{FF2B5EF4-FFF2-40B4-BE49-F238E27FC236}">
                <a16:creationId xmlns:a16="http://schemas.microsoft.com/office/drawing/2014/main" id="{9F517B88-9210-600B-E5A7-11AF33F0E5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4776" y="143453"/>
            <a:ext cx="4388790" cy="4388790"/>
          </a:xfrm>
          <a:prstGeom prst="flowChartConnector">
            <a:avLst/>
          </a:prstGeom>
          <a:effectLst>
            <a:softEdge rad="88900"/>
          </a:effectLst>
        </p:spPr>
      </p:pic>
      <p:pic>
        <p:nvPicPr>
          <p:cNvPr id="11" name="Picture 10" descr="A group of people in a court&#10;&#10;Description automatically generated">
            <a:extLst>
              <a:ext uri="{FF2B5EF4-FFF2-40B4-BE49-F238E27FC236}">
                <a16:creationId xmlns:a16="http://schemas.microsoft.com/office/drawing/2014/main" id="{DE360050-D8EA-AE9D-1B31-686CA6601E0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868435" y="143453"/>
            <a:ext cx="4388790" cy="4388790"/>
          </a:xfrm>
          <a:prstGeom prst="flowChartConnector">
            <a:avLst/>
          </a:prstGeom>
          <a:effectLst>
            <a:softEdge rad="88900"/>
          </a:effectLst>
        </p:spPr>
      </p:pic>
      <p:sp>
        <p:nvSpPr>
          <p:cNvPr id="12" name="sketchy line">
            <a:extLst>
              <a:ext uri="{FF2B5EF4-FFF2-40B4-BE49-F238E27FC236}">
                <a16:creationId xmlns:a16="http://schemas.microsoft.com/office/drawing/2014/main" id="{6A4D4568-CBC7-4552-66B1-99A895539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92031" y="59840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E3E68BB8-5920-E64A-0C55-E9E6D1ED2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5251" y="5975766"/>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D096E3D-7D5B-A82B-ABFE-EBD3E59D920E}"/>
              </a:ext>
            </a:extLst>
          </p:cNvPr>
          <p:cNvSpPr txBox="1">
            <a:spLocks/>
          </p:cNvSpPr>
          <p:nvPr/>
        </p:nvSpPr>
        <p:spPr>
          <a:xfrm>
            <a:off x="1140269" y="4345965"/>
            <a:ext cx="4010741" cy="166655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Peril for the Presumptuous</a:t>
            </a:r>
          </a:p>
        </p:txBody>
      </p:sp>
      <p:sp>
        <p:nvSpPr>
          <p:cNvPr id="15" name="Title 1">
            <a:extLst>
              <a:ext uri="{FF2B5EF4-FFF2-40B4-BE49-F238E27FC236}">
                <a16:creationId xmlns:a16="http://schemas.microsoft.com/office/drawing/2014/main" id="{1E7C88D7-D240-94AD-20FB-27D8DC21432B}"/>
              </a:ext>
            </a:extLst>
          </p:cNvPr>
          <p:cNvSpPr txBox="1">
            <a:spLocks/>
          </p:cNvSpPr>
          <p:nvPr/>
        </p:nvSpPr>
        <p:spPr>
          <a:xfrm>
            <a:off x="1140268" y="5882949"/>
            <a:ext cx="4010741" cy="9687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rPr>
              <a:t>James 4:13-17</a:t>
            </a:r>
          </a:p>
        </p:txBody>
      </p:sp>
      <p:sp>
        <p:nvSpPr>
          <p:cNvPr id="16" name="Title 1">
            <a:extLst>
              <a:ext uri="{FF2B5EF4-FFF2-40B4-BE49-F238E27FC236}">
                <a16:creationId xmlns:a16="http://schemas.microsoft.com/office/drawing/2014/main" id="{AF5D3CCE-EC4E-85AE-9080-6A2D31F9CD38}"/>
              </a:ext>
            </a:extLst>
          </p:cNvPr>
          <p:cNvSpPr txBox="1">
            <a:spLocks/>
          </p:cNvSpPr>
          <p:nvPr/>
        </p:nvSpPr>
        <p:spPr>
          <a:xfrm>
            <a:off x="7325470" y="4378960"/>
            <a:ext cx="4010741" cy="1666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rPr>
              <a:t>Ruin for the Rich</a:t>
            </a:r>
          </a:p>
        </p:txBody>
      </p:sp>
      <p:sp>
        <p:nvSpPr>
          <p:cNvPr id="17" name="Title 1">
            <a:extLst>
              <a:ext uri="{FF2B5EF4-FFF2-40B4-BE49-F238E27FC236}">
                <a16:creationId xmlns:a16="http://schemas.microsoft.com/office/drawing/2014/main" id="{AE434704-0391-2388-BF58-8E91F847F002}"/>
              </a:ext>
            </a:extLst>
          </p:cNvPr>
          <p:cNvSpPr txBox="1">
            <a:spLocks/>
          </p:cNvSpPr>
          <p:nvPr/>
        </p:nvSpPr>
        <p:spPr>
          <a:xfrm>
            <a:off x="7057460" y="5882949"/>
            <a:ext cx="4010741" cy="9687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rPr>
              <a:t>James 5:1-6</a:t>
            </a:r>
          </a:p>
        </p:txBody>
      </p:sp>
    </p:spTree>
    <p:extLst>
      <p:ext uri="{BB962C8B-B14F-4D97-AF65-F5344CB8AC3E}">
        <p14:creationId xmlns:p14="http://schemas.microsoft.com/office/powerpoint/2010/main" val="251959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448FA-5B03-EEF3-E04C-79EBC8C4CEDA}"/>
            </a:ext>
          </a:extLst>
        </p:cNvPr>
        <p:cNvGrpSpPr/>
        <p:nvPr/>
      </p:nvGrpSpPr>
      <p:grpSpPr>
        <a:xfrm>
          <a:off x="0" y="0"/>
          <a:ext cx="0" cy="0"/>
          <a:chOff x="0" y="0"/>
          <a:chExt cx="0" cy="0"/>
        </a:xfrm>
      </p:grpSpPr>
      <p:sp>
        <p:nvSpPr>
          <p:cNvPr id="12" name="sketchy line">
            <a:extLst>
              <a:ext uri="{FF2B5EF4-FFF2-40B4-BE49-F238E27FC236}">
                <a16:creationId xmlns:a16="http://schemas.microsoft.com/office/drawing/2014/main" id="{225CE2BE-14C5-D69A-AA58-A9326B2D8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92031" y="1664721"/>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833EC00E-9D2A-B6A9-3F8C-13E9B904B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5251" y="1656420"/>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07BEA91-3758-6B05-ACC0-6F93FF9D9D6B}"/>
              </a:ext>
            </a:extLst>
          </p:cNvPr>
          <p:cNvSpPr txBox="1">
            <a:spLocks/>
          </p:cNvSpPr>
          <p:nvPr/>
        </p:nvSpPr>
        <p:spPr>
          <a:xfrm>
            <a:off x="1140269" y="26619"/>
            <a:ext cx="4010741" cy="166655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Peril for the Presumptuous</a:t>
            </a:r>
          </a:p>
        </p:txBody>
      </p:sp>
      <p:sp>
        <p:nvSpPr>
          <p:cNvPr id="15" name="Title 1">
            <a:extLst>
              <a:ext uri="{FF2B5EF4-FFF2-40B4-BE49-F238E27FC236}">
                <a16:creationId xmlns:a16="http://schemas.microsoft.com/office/drawing/2014/main" id="{700E6D13-7FA7-037A-4A8F-3E1F7EEBA3F0}"/>
              </a:ext>
            </a:extLst>
          </p:cNvPr>
          <p:cNvSpPr txBox="1">
            <a:spLocks/>
          </p:cNvSpPr>
          <p:nvPr/>
        </p:nvSpPr>
        <p:spPr>
          <a:xfrm>
            <a:off x="1140268" y="1563603"/>
            <a:ext cx="4010741" cy="9687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rPr>
              <a:t>James 4:13-17</a:t>
            </a:r>
          </a:p>
        </p:txBody>
      </p:sp>
      <p:sp>
        <p:nvSpPr>
          <p:cNvPr id="16" name="Title 1">
            <a:extLst>
              <a:ext uri="{FF2B5EF4-FFF2-40B4-BE49-F238E27FC236}">
                <a16:creationId xmlns:a16="http://schemas.microsoft.com/office/drawing/2014/main" id="{394CB01C-A3DF-0FB1-BA2B-A12912614E43}"/>
              </a:ext>
            </a:extLst>
          </p:cNvPr>
          <p:cNvSpPr txBox="1">
            <a:spLocks/>
          </p:cNvSpPr>
          <p:nvPr/>
        </p:nvSpPr>
        <p:spPr>
          <a:xfrm>
            <a:off x="7325470" y="59614"/>
            <a:ext cx="4010741" cy="1666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rPr>
              <a:t>Ruin for the Rich</a:t>
            </a:r>
          </a:p>
        </p:txBody>
      </p:sp>
      <p:sp>
        <p:nvSpPr>
          <p:cNvPr id="17" name="Title 1">
            <a:extLst>
              <a:ext uri="{FF2B5EF4-FFF2-40B4-BE49-F238E27FC236}">
                <a16:creationId xmlns:a16="http://schemas.microsoft.com/office/drawing/2014/main" id="{C484A548-138F-F6A5-4EE4-468C32EAA901}"/>
              </a:ext>
            </a:extLst>
          </p:cNvPr>
          <p:cNvSpPr txBox="1">
            <a:spLocks/>
          </p:cNvSpPr>
          <p:nvPr/>
        </p:nvSpPr>
        <p:spPr>
          <a:xfrm>
            <a:off x="7057460" y="1563603"/>
            <a:ext cx="4010741" cy="9687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rPr>
              <a:t>James 5:1-6</a:t>
            </a:r>
          </a:p>
        </p:txBody>
      </p:sp>
      <p:sp>
        <p:nvSpPr>
          <p:cNvPr id="2" name="TextBox 1">
            <a:extLst>
              <a:ext uri="{FF2B5EF4-FFF2-40B4-BE49-F238E27FC236}">
                <a16:creationId xmlns:a16="http://schemas.microsoft.com/office/drawing/2014/main" id="{BC9600AA-4A92-B39B-1D33-31665E276897}"/>
              </a:ext>
            </a:extLst>
          </p:cNvPr>
          <p:cNvSpPr txBox="1"/>
          <p:nvPr/>
        </p:nvSpPr>
        <p:spPr>
          <a:xfrm>
            <a:off x="1493096" y="2977780"/>
            <a:ext cx="4010742" cy="1446550"/>
          </a:xfrm>
          <a:prstGeom prst="rect">
            <a:avLst/>
          </a:prstGeom>
          <a:noFill/>
        </p:spPr>
        <p:txBody>
          <a:bodyPr wrap="square">
            <a:spAutoFit/>
          </a:bodyPr>
          <a:lstStyle/>
          <a:p>
            <a:r>
              <a:rPr lang="en-US" sz="4400" i="1" dirty="0">
                <a:solidFill>
                  <a:schemeClr val="bg1"/>
                </a:solidFill>
                <a:latin typeface="dapifer"/>
                <a:ea typeface="Calibri" panose="020F0502020204030204" pitchFamily="34" charset="0"/>
                <a:cs typeface="Calibri" panose="020F0502020204030204" pitchFamily="34" charset="0"/>
              </a:rPr>
              <a:t>Come now you </a:t>
            </a:r>
            <a:r>
              <a:rPr lang="en-US" sz="4400" b="1" i="1" dirty="0">
                <a:solidFill>
                  <a:srgbClr val="FFFF00"/>
                </a:solidFill>
                <a:latin typeface="dapifer"/>
                <a:ea typeface="Calibri" panose="020F0502020204030204" pitchFamily="34" charset="0"/>
                <a:cs typeface="Calibri" panose="020F0502020204030204" pitchFamily="34" charset="0"/>
              </a:rPr>
              <a:t>presumptuous</a:t>
            </a:r>
            <a:r>
              <a:rPr lang="en-US" sz="4400" i="1" dirty="0">
                <a:solidFill>
                  <a:schemeClr val="bg1"/>
                </a:solidFill>
                <a:latin typeface="dapifer"/>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BBC223DD-0409-DFF9-F2D8-58E02025EECA}"/>
              </a:ext>
            </a:extLst>
          </p:cNvPr>
          <p:cNvSpPr txBox="1"/>
          <p:nvPr/>
        </p:nvSpPr>
        <p:spPr>
          <a:xfrm>
            <a:off x="7574818" y="2977780"/>
            <a:ext cx="4168003" cy="1446550"/>
          </a:xfrm>
          <a:prstGeom prst="rect">
            <a:avLst/>
          </a:prstGeom>
          <a:noFill/>
        </p:spPr>
        <p:txBody>
          <a:bodyPr wrap="square">
            <a:spAutoFit/>
          </a:bodyPr>
          <a:lstStyle/>
          <a:p>
            <a:r>
              <a:rPr lang="en-US" sz="4400" i="1" dirty="0">
                <a:solidFill>
                  <a:schemeClr val="bg1"/>
                </a:solidFill>
                <a:latin typeface="dapifer"/>
                <a:ea typeface="Calibri" panose="020F0502020204030204" pitchFamily="34" charset="0"/>
                <a:cs typeface="Calibri" panose="020F0502020204030204" pitchFamily="34" charset="0"/>
              </a:rPr>
              <a:t>Come now you        </a:t>
            </a:r>
            <a:r>
              <a:rPr lang="en-US" sz="4400" b="1" i="1" dirty="0">
                <a:solidFill>
                  <a:srgbClr val="FFFF00"/>
                </a:solidFill>
                <a:latin typeface="dapifer"/>
                <a:ea typeface="Calibri" panose="020F0502020204030204" pitchFamily="34" charset="0"/>
                <a:cs typeface="Calibri" panose="020F0502020204030204" pitchFamily="34" charset="0"/>
              </a:rPr>
              <a:t>rich</a:t>
            </a:r>
            <a:r>
              <a:rPr lang="en-US" sz="4400" i="1" dirty="0">
                <a:solidFill>
                  <a:schemeClr val="bg1"/>
                </a:solidFill>
                <a:latin typeface="dapifer"/>
                <a:ea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F0945001-4233-89B3-305E-A590CC6CC302}"/>
              </a:ext>
            </a:extLst>
          </p:cNvPr>
          <p:cNvSpPr txBox="1"/>
          <p:nvPr/>
        </p:nvSpPr>
        <p:spPr>
          <a:xfrm>
            <a:off x="1247652" y="5294397"/>
            <a:ext cx="4010742" cy="769441"/>
          </a:xfrm>
          <a:prstGeom prst="rect">
            <a:avLst/>
          </a:prstGeom>
          <a:noFill/>
        </p:spPr>
        <p:txBody>
          <a:bodyPr wrap="square">
            <a:spAutoFit/>
          </a:bodyPr>
          <a:lstStyle/>
          <a:p>
            <a:r>
              <a:rPr lang="en-US" sz="4400" i="1" dirty="0">
                <a:solidFill>
                  <a:schemeClr val="bg1"/>
                </a:solidFill>
                <a:latin typeface="dapifer"/>
                <a:ea typeface="Calibri" panose="020F0502020204030204" pitchFamily="34" charset="0"/>
                <a:cs typeface="Calibri" panose="020F0502020204030204" pitchFamily="34" charset="0"/>
              </a:rPr>
              <a:t>Did not love </a:t>
            </a:r>
            <a:r>
              <a:rPr lang="en-US" sz="4400" b="1" i="1" dirty="0">
                <a:solidFill>
                  <a:srgbClr val="FFFF00"/>
                </a:solidFill>
                <a:latin typeface="dapifer"/>
                <a:ea typeface="Calibri" panose="020F0502020204030204" pitchFamily="34" charset="0"/>
                <a:cs typeface="Calibri" panose="020F0502020204030204" pitchFamily="34" charset="0"/>
              </a:rPr>
              <a:t>God</a:t>
            </a:r>
            <a:r>
              <a:rPr lang="en-US" sz="4400" i="1" dirty="0">
                <a:solidFill>
                  <a:schemeClr val="bg1"/>
                </a:solidFill>
                <a:latin typeface="dapifer"/>
                <a:ea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3596BD62-0160-036D-4445-5D86F44568CC}"/>
              </a:ext>
            </a:extLst>
          </p:cNvPr>
          <p:cNvSpPr txBox="1"/>
          <p:nvPr/>
        </p:nvSpPr>
        <p:spPr>
          <a:xfrm>
            <a:off x="7057460" y="5294397"/>
            <a:ext cx="4540982" cy="769441"/>
          </a:xfrm>
          <a:prstGeom prst="rect">
            <a:avLst/>
          </a:prstGeom>
          <a:noFill/>
        </p:spPr>
        <p:txBody>
          <a:bodyPr wrap="square">
            <a:spAutoFit/>
          </a:bodyPr>
          <a:lstStyle/>
          <a:p>
            <a:r>
              <a:rPr lang="en-US" sz="4400" i="1" dirty="0">
                <a:solidFill>
                  <a:schemeClr val="bg1"/>
                </a:solidFill>
                <a:latin typeface="dapifer"/>
                <a:ea typeface="Calibri" panose="020F0502020204030204" pitchFamily="34" charset="0"/>
                <a:cs typeface="Calibri" panose="020F0502020204030204" pitchFamily="34" charset="0"/>
              </a:rPr>
              <a:t>Did not love </a:t>
            </a:r>
            <a:r>
              <a:rPr lang="en-US" sz="4400" b="1" i="1" dirty="0">
                <a:solidFill>
                  <a:srgbClr val="FFFF00"/>
                </a:solidFill>
                <a:latin typeface="dapifer"/>
                <a:ea typeface="Calibri" panose="020F0502020204030204" pitchFamily="34" charset="0"/>
                <a:cs typeface="Calibri" panose="020F0502020204030204" pitchFamily="34" charset="0"/>
              </a:rPr>
              <a:t>man</a:t>
            </a:r>
            <a:r>
              <a:rPr lang="en-US" sz="4400" i="1" dirty="0">
                <a:solidFill>
                  <a:schemeClr val="bg1"/>
                </a:solidFill>
                <a:latin typeface="dapifer"/>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00199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301A4-7DE9-A036-6BA8-7CAB62862BDE}"/>
            </a:ext>
          </a:extLst>
        </p:cNvPr>
        <p:cNvGrpSpPr/>
        <p:nvPr/>
      </p:nvGrpSpPr>
      <p:grpSpPr>
        <a:xfrm>
          <a:off x="0" y="0"/>
          <a:ext cx="0" cy="0"/>
          <a:chOff x="0" y="0"/>
          <a:chExt cx="0" cy="0"/>
        </a:xfrm>
      </p:grpSpPr>
      <p:pic>
        <p:nvPicPr>
          <p:cNvPr id="5" name="Picture 4" descr="A group of people praying in a field&#10;&#10;Description automatically generated">
            <a:extLst>
              <a:ext uri="{FF2B5EF4-FFF2-40B4-BE49-F238E27FC236}">
                <a16:creationId xmlns:a16="http://schemas.microsoft.com/office/drawing/2014/main" id="{7C5D39CF-868B-548A-86D5-3A0D9D507B1D}"/>
              </a:ext>
            </a:extLst>
          </p:cNvPr>
          <p:cNvPicPr>
            <a:picLocks noChangeAspect="1"/>
          </p:cNvPicPr>
          <p:nvPr/>
        </p:nvPicPr>
        <p:blipFill>
          <a:blip r:embed="rId3" cstate="email">
            <a:extLst>
              <a:ext uri="{28A0092B-C50C-407E-A947-70E740481C1C}">
                <a14:useLocalDpi xmlns:a14="http://schemas.microsoft.com/office/drawing/2010/main"/>
              </a:ext>
            </a:extLst>
          </a:blip>
          <a:srcRect t="-74" r="-274"/>
          <a:stretch/>
        </p:blipFill>
        <p:spPr>
          <a:xfrm>
            <a:off x="1" y="1"/>
            <a:ext cx="12192000" cy="6857999"/>
          </a:xfrm>
          <a:prstGeom prst="rightArrow">
            <a:avLst>
              <a:gd name="adj1" fmla="val 42223"/>
              <a:gd name="adj2" fmla="val 50000"/>
            </a:avLst>
          </a:prstGeom>
          <a:effectLst>
            <a:softEdge rad="63500"/>
          </a:effectLst>
        </p:spPr>
      </p:pic>
      <p:sp>
        <p:nvSpPr>
          <p:cNvPr id="6" name="Title 1">
            <a:extLst>
              <a:ext uri="{FF2B5EF4-FFF2-40B4-BE49-F238E27FC236}">
                <a16:creationId xmlns:a16="http://schemas.microsoft.com/office/drawing/2014/main" id="{43350B89-A317-95CD-F586-120E4F0F5046}"/>
              </a:ext>
            </a:extLst>
          </p:cNvPr>
          <p:cNvSpPr txBox="1">
            <a:spLocks/>
          </p:cNvSpPr>
          <p:nvPr/>
        </p:nvSpPr>
        <p:spPr>
          <a:xfrm>
            <a:off x="0" y="0"/>
            <a:ext cx="8626642" cy="217771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7200" b="1" i="1" dirty="0">
                <a:solidFill>
                  <a:srgbClr val="FCF3E2"/>
                </a:solidFill>
                <a:effectLst>
                  <a:glow rad="127000">
                    <a:schemeClr val="tx1"/>
                  </a:glow>
                </a:effectLst>
              </a:rPr>
              <a:t>Patience and Prayer </a:t>
            </a:r>
            <a:br>
              <a:rPr lang="en-US" sz="7200" b="1" i="1" dirty="0">
                <a:solidFill>
                  <a:srgbClr val="FCF3E2"/>
                </a:solidFill>
                <a:effectLst>
                  <a:glow rad="127000">
                    <a:schemeClr val="tx1"/>
                  </a:glow>
                </a:effectLst>
              </a:rPr>
            </a:br>
            <a:r>
              <a:rPr lang="en-US" sz="7200" b="1" i="1" dirty="0">
                <a:solidFill>
                  <a:srgbClr val="FCF3E2"/>
                </a:solidFill>
                <a:effectLst>
                  <a:glow rad="127000">
                    <a:schemeClr val="tx1"/>
                  </a:glow>
                </a:effectLst>
              </a:rPr>
              <a:t>in Action</a:t>
            </a:r>
          </a:p>
        </p:txBody>
      </p:sp>
      <p:sp>
        <p:nvSpPr>
          <p:cNvPr id="7" name="Title 1">
            <a:extLst>
              <a:ext uri="{FF2B5EF4-FFF2-40B4-BE49-F238E27FC236}">
                <a16:creationId xmlns:a16="http://schemas.microsoft.com/office/drawing/2014/main" id="{BA5981BF-64D5-0F0D-4858-ABD9B3C1D7F1}"/>
              </a:ext>
            </a:extLst>
          </p:cNvPr>
          <p:cNvSpPr txBox="1">
            <a:spLocks/>
          </p:cNvSpPr>
          <p:nvPr/>
        </p:nvSpPr>
        <p:spPr>
          <a:xfrm>
            <a:off x="0" y="4872789"/>
            <a:ext cx="8746957" cy="198521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FCF3E2"/>
                </a:solidFill>
                <a:effectLst>
                  <a:glow rad="127000">
                    <a:schemeClr val="tx1"/>
                  </a:glow>
                </a:effectLst>
              </a:rPr>
              <a:t>James 5:7-20</a:t>
            </a:r>
          </a:p>
        </p:txBody>
      </p:sp>
    </p:spTree>
    <p:extLst>
      <p:ext uri="{BB962C8B-B14F-4D97-AF65-F5344CB8AC3E}">
        <p14:creationId xmlns:p14="http://schemas.microsoft.com/office/powerpoint/2010/main" val="7601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4588</TotalTime>
  <Words>3593</Words>
  <Application>Microsoft Office PowerPoint</Application>
  <PresentationFormat>Widescreen</PresentationFormat>
  <Paragraphs>301</Paragraphs>
  <Slides>55</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Aptos</vt:lpstr>
      <vt:lpstr>Aptos Black</vt:lpstr>
      <vt:lpstr>Aptos Narrow</vt:lpstr>
      <vt:lpstr>Arial</vt:lpstr>
      <vt:lpstr>Calibri</vt:lpstr>
      <vt:lpstr>Courier New</vt:lpstr>
      <vt:lpstr>dapifer</vt:lpstr>
      <vt:lpstr>system-ui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warning about  Presumptuous Arrogance  and Oppressive Greed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2024-12-10T00:29:11Z</dcterms:created>
  <dcterms:modified xsi:type="dcterms:W3CDTF">2024-12-22T06:07:17Z</dcterms:modified>
</cp:coreProperties>
</file>