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60" r:id="rId3"/>
    <p:sldId id="258" r:id="rId4"/>
    <p:sldId id="261" r:id="rId5"/>
    <p:sldId id="262" r:id="rId6"/>
    <p:sldId id="277" r:id="rId7"/>
    <p:sldId id="278" r:id="rId8"/>
    <p:sldId id="263" r:id="rId9"/>
    <p:sldId id="290" r:id="rId10"/>
    <p:sldId id="291" r:id="rId11"/>
    <p:sldId id="292" r:id="rId12"/>
    <p:sldId id="293" r:id="rId13"/>
    <p:sldId id="294" r:id="rId14"/>
    <p:sldId id="295" r:id="rId15"/>
    <p:sldId id="296" r:id="rId16"/>
    <p:sldId id="297" r:id="rId17"/>
    <p:sldId id="298" r:id="rId18"/>
    <p:sldId id="300" r:id="rId19"/>
    <p:sldId id="301" r:id="rId20"/>
    <p:sldId id="302" r:id="rId21"/>
    <p:sldId id="303" r:id="rId22"/>
    <p:sldId id="304" r:id="rId23"/>
    <p:sldId id="268" r:id="rId24"/>
    <p:sldId id="309" r:id="rId25"/>
    <p:sldId id="310" r:id="rId26"/>
    <p:sldId id="311" r:id="rId27"/>
    <p:sldId id="312" r:id="rId28"/>
    <p:sldId id="299" r:id="rId29"/>
    <p:sldId id="313" r:id="rId30"/>
    <p:sldId id="314" r:id="rId31"/>
    <p:sldId id="315" r:id="rId32"/>
    <p:sldId id="305" r:id="rId33"/>
    <p:sldId id="318" r:id="rId34"/>
    <p:sldId id="319" r:id="rId35"/>
    <p:sldId id="316" r:id="rId36"/>
    <p:sldId id="320" r:id="rId37"/>
    <p:sldId id="321" r:id="rId38"/>
    <p:sldId id="306" r:id="rId39"/>
    <p:sldId id="30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677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2DD62A-9358-428D-8209-14506746EDD6}" v="1229" dt="2025-02-22T14:41:32.033"/>
    <p1510:client id="{561BD6C4-EBF2-48F6-B7B7-00764BFEEDF3}" v="1" dt="2025-02-23T00:35:57.2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0806" autoAdjust="0"/>
  </p:normalViewPr>
  <p:slideViewPr>
    <p:cSldViewPr snapToGrid="0">
      <p:cViewPr varScale="1">
        <p:scale>
          <a:sx n="36" d="100"/>
          <a:sy n="36" d="100"/>
        </p:scale>
        <p:origin x="562" y="259"/>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1F2DD62A-9358-428D-8209-14506746EDD6}"/>
    <pc:docChg chg="undo redo custSel addSld delSld modSld sldOrd delMainMaster modMainMaster modNotesMaster modShowInfo">
      <pc:chgData name="Matt Lyle" userId="a96e7d453dd11193" providerId="LiveId" clId="{1F2DD62A-9358-428D-8209-14506746EDD6}" dt="2025-02-22T14:41:39.214" v="6880" actId="14100"/>
      <pc:docMkLst>
        <pc:docMk/>
      </pc:docMkLst>
      <pc:sldChg chg="addSp delSp modSp add del mod setBg modNotesTx">
        <pc:chgData name="Matt Lyle" userId="a96e7d453dd11193" providerId="LiveId" clId="{1F2DD62A-9358-428D-8209-14506746EDD6}" dt="2025-02-18T12:00:58.202" v="168" actId="47"/>
        <pc:sldMkLst>
          <pc:docMk/>
          <pc:sldMk cId="3122790367" sldId="256"/>
        </pc:sldMkLst>
      </pc:sldChg>
      <pc:sldChg chg="addSp delSp modSp new mod modTransition setBg modNotes modNotesTx">
        <pc:chgData name="Matt Lyle" userId="a96e7d453dd11193" providerId="LiveId" clId="{1F2DD62A-9358-428D-8209-14506746EDD6}" dt="2025-02-22T04:02:39.248" v="3026" actId="6549"/>
        <pc:sldMkLst>
          <pc:docMk/>
          <pc:sldMk cId="596943893" sldId="257"/>
        </pc:sldMkLst>
        <pc:spChg chg="add">
          <ac:chgData name="Matt Lyle" userId="a96e7d453dd11193" providerId="LiveId" clId="{1F2DD62A-9358-428D-8209-14506746EDD6}" dt="2025-02-18T12:11:15.611" v="188" actId="26606"/>
          <ac:spMkLst>
            <pc:docMk/>
            <pc:sldMk cId="596943893" sldId="257"/>
            <ac:spMk id="17" creationId="{42A4FC2C-047E-45A5-965D-8E1E3BF09BC6}"/>
          </ac:spMkLst>
        </pc:spChg>
        <pc:picChg chg="add mod">
          <ac:chgData name="Matt Lyle" userId="a96e7d453dd11193" providerId="LiveId" clId="{1F2DD62A-9358-428D-8209-14506746EDD6}" dt="2025-02-18T12:11:15.611" v="188" actId="26606"/>
          <ac:picMkLst>
            <pc:docMk/>
            <pc:sldMk cId="596943893" sldId="257"/>
            <ac:picMk id="11" creationId="{F0AC2CFD-E79E-9DDB-5047-4C4235C58FF8}"/>
          </ac:picMkLst>
        </pc:picChg>
      </pc:sldChg>
      <pc:sldChg chg="addSp delSp modSp new mod ord modTransition modClrScheme chgLayout modNotes modNotesTx">
        <pc:chgData name="Matt Lyle" userId="a96e7d453dd11193" providerId="LiveId" clId="{1F2DD62A-9358-428D-8209-14506746EDD6}" dt="2025-02-22T03:47:05.288" v="2958" actId="113"/>
        <pc:sldMkLst>
          <pc:docMk/>
          <pc:sldMk cId="1961754496" sldId="258"/>
        </pc:sldMkLst>
        <pc:spChg chg="add mod">
          <ac:chgData name="Matt Lyle" userId="a96e7d453dd11193" providerId="LiveId" clId="{1F2DD62A-9358-428D-8209-14506746EDD6}" dt="2025-02-18T11:58:21.886" v="112"/>
          <ac:spMkLst>
            <pc:docMk/>
            <pc:sldMk cId="1961754496" sldId="258"/>
            <ac:spMk id="4" creationId="{B57001A1-6A2E-C42A-9B29-FC5FA1EE91DF}"/>
          </ac:spMkLst>
        </pc:spChg>
        <pc:spChg chg="add mod">
          <ac:chgData name="Matt Lyle" userId="a96e7d453dd11193" providerId="LiveId" clId="{1F2DD62A-9358-428D-8209-14506746EDD6}" dt="2025-02-18T11:58:21.886" v="112"/>
          <ac:spMkLst>
            <pc:docMk/>
            <pc:sldMk cId="1961754496" sldId="258"/>
            <ac:spMk id="7" creationId="{021B67F5-298C-FBF8-2BC6-DAB4BF45D2DE}"/>
          </ac:spMkLst>
        </pc:spChg>
        <pc:spChg chg="add mod">
          <ac:chgData name="Matt Lyle" userId="a96e7d453dd11193" providerId="LiveId" clId="{1F2DD62A-9358-428D-8209-14506746EDD6}" dt="2025-02-18T12:00:00.645" v="162" actId="1076"/>
          <ac:spMkLst>
            <pc:docMk/>
            <pc:sldMk cId="1961754496" sldId="258"/>
            <ac:spMk id="8" creationId="{A6D8658A-AFC6-5956-CAF4-BF74E5820165}"/>
          </ac:spMkLst>
        </pc:spChg>
        <pc:picChg chg="add mod">
          <ac:chgData name="Matt Lyle" userId="a96e7d453dd11193" providerId="LiveId" clId="{1F2DD62A-9358-428D-8209-14506746EDD6}" dt="2025-02-18T11:58:21.886" v="112"/>
          <ac:picMkLst>
            <pc:docMk/>
            <pc:sldMk cId="1961754496" sldId="258"/>
            <ac:picMk id="5" creationId="{013F13DC-6D98-73CB-AFE3-F17DED8C678C}"/>
          </ac:picMkLst>
        </pc:picChg>
        <pc:picChg chg="add mod">
          <ac:chgData name="Matt Lyle" userId="a96e7d453dd11193" providerId="LiveId" clId="{1F2DD62A-9358-428D-8209-14506746EDD6}" dt="2025-02-18T11:58:21.886" v="112"/>
          <ac:picMkLst>
            <pc:docMk/>
            <pc:sldMk cId="1961754496" sldId="258"/>
            <ac:picMk id="6" creationId="{085C4FB4-5AB1-5F75-EB79-D70EE31799DF}"/>
          </ac:picMkLst>
        </pc:picChg>
        <pc:cxnChg chg="add mod">
          <ac:chgData name="Matt Lyle" userId="a96e7d453dd11193" providerId="LiveId" clId="{1F2DD62A-9358-428D-8209-14506746EDD6}" dt="2025-02-18T11:58:44.445" v="140" actId="1036"/>
          <ac:cxnSpMkLst>
            <pc:docMk/>
            <pc:sldMk cId="1961754496" sldId="258"/>
            <ac:cxnSpMk id="9" creationId="{E8AB6557-487A-4C1C-8B83-139C275704DC}"/>
          </ac:cxnSpMkLst>
        </pc:cxnChg>
      </pc:sldChg>
      <pc:sldChg chg="addSp modSp new del mod ord modTransition chgLayout modNotes">
        <pc:chgData name="Matt Lyle" userId="a96e7d453dd11193" providerId="LiveId" clId="{1F2DD62A-9358-428D-8209-14506746EDD6}" dt="2025-02-22T14:13:28.893" v="6793" actId="47"/>
        <pc:sldMkLst>
          <pc:docMk/>
          <pc:sldMk cId="3737313512" sldId="259"/>
        </pc:sldMkLst>
      </pc:sldChg>
      <pc:sldChg chg="addSp delSp modSp add mod modTransition setBg delAnim modAnim modNotes modNotesTx">
        <pc:chgData name="Matt Lyle" userId="a96e7d453dd11193" providerId="LiveId" clId="{1F2DD62A-9358-428D-8209-14506746EDD6}" dt="2025-02-22T07:37:21.346" v="4201"/>
        <pc:sldMkLst>
          <pc:docMk/>
          <pc:sldMk cId="452578393" sldId="260"/>
        </pc:sldMkLst>
        <pc:spChg chg="add mod">
          <ac:chgData name="Matt Lyle" userId="a96e7d453dd11193" providerId="LiveId" clId="{1F2DD62A-9358-428D-8209-14506746EDD6}" dt="2025-02-19T13:09:35.052" v="1577" actId="14100"/>
          <ac:spMkLst>
            <pc:docMk/>
            <pc:sldMk cId="452578393" sldId="260"/>
            <ac:spMk id="7" creationId="{ABF34B7B-2979-B5F5-FA92-3ECF3054474D}"/>
          </ac:spMkLst>
        </pc:spChg>
        <pc:spChg chg="add mod">
          <ac:chgData name="Matt Lyle" userId="a96e7d453dd11193" providerId="LiveId" clId="{1F2DD62A-9358-428D-8209-14506746EDD6}" dt="2025-02-19T13:09:25.779" v="1574" actId="1076"/>
          <ac:spMkLst>
            <pc:docMk/>
            <pc:sldMk cId="452578393" sldId="260"/>
            <ac:spMk id="8" creationId="{C9B781F1-3840-4D67-462E-CEE292FC3E41}"/>
          </ac:spMkLst>
        </pc:spChg>
        <pc:picChg chg="add del mod ord">
          <ac:chgData name="Matt Lyle" userId="a96e7d453dd11193" providerId="LiveId" clId="{1F2DD62A-9358-428D-8209-14506746EDD6}" dt="2025-02-19T13:05:54.458" v="1539" actId="478"/>
          <ac:picMkLst>
            <pc:docMk/>
            <pc:sldMk cId="452578393" sldId="260"/>
            <ac:picMk id="2" creationId="{415CEAF8-474B-C97D-108B-228800DD7F1B}"/>
          </ac:picMkLst>
        </pc:picChg>
        <pc:picChg chg="mod ord">
          <ac:chgData name="Matt Lyle" userId="a96e7d453dd11193" providerId="LiveId" clId="{1F2DD62A-9358-428D-8209-14506746EDD6}" dt="2025-02-19T13:02:41.506" v="1465" actId="26606"/>
          <ac:picMkLst>
            <pc:docMk/>
            <pc:sldMk cId="452578393" sldId="260"/>
            <ac:picMk id="11" creationId="{655AB18D-A01A-64D6-2F23-0D2A93A41D0E}"/>
          </ac:picMkLst>
        </pc:picChg>
      </pc:sldChg>
      <pc:sldChg chg="addSp delSp modSp add mod modTransition setBg modNotes modNotesTx">
        <pc:chgData name="Matt Lyle" userId="a96e7d453dd11193" providerId="LiveId" clId="{1F2DD62A-9358-428D-8209-14506746EDD6}" dt="2025-02-22T04:13:45.727" v="3139" actId="20577"/>
        <pc:sldMkLst>
          <pc:docMk/>
          <pc:sldMk cId="1121202570" sldId="261"/>
        </pc:sldMkLst>
        <pc:spChg chg="add mod">
          <ac:chgData name="Matt Lyle" userId="a96e7d453dd11193" providerId="LiveId" clId="{1F2DD62A-9358-428D-8209-14506746EDD6}" dt="2025-02-22T04:13:45.727" v="3139" actId="20577"/>
          <ac:spMkLst>
            <pc:docMk/>
            <pc:sldMk cId="1121202570" sldId="261"/>
            <ac:spMk id="3" creationId="{EF032A1B-71D6-474E-43DF-CF14D2210826}"/>
          </ac:spMkLst>
        </pc:spChg>
        <pc:spChg chg="add del mod">
          <ac:chgData name="Matt Lyle" userId="a96e7d453dd11193" providerId="LiveId" clId="{1F2DD62A-9358-428D-8209-14506746EDD6}" dt="2025-02-20T06:51:19.716" v="1792" actId="1076"/>
          <ac:spMkLst>
            <pc:docMk/>
            <pc:sldMk cId="1121202570" sldId="261"/>
            <ac:spMk id="4" creationId="{77F8E038-42EE-A513-1B83-E90F478CAD1C}"/>
          </ac:spMkLst>
        </pc:spChg>
        <pc:spChg chg="add mod">
          <ac:chgData name="Matt Lyle" userId="a96e7d453dd11193" providerId="LiveId" clId="{1F2DD62A-9358-428D-8209-14506746EDD6}" dt="2025-02-20T06:50:50.655" v="1784" actId="1076"/>
          <ac:spMkLst>
            <pc:docMk/>
            <pc:sldMk cId="1121202570" sldId="261"/>
            <ac:spMk id="5" creationId="{BEB5E9B2-8982-D835-4F94-6A6CBDCE417F}"/>
          </ac:spMkLst>
        </pc:spChg>
        <pc:picChg chg="add mod">
          <ac:chgData name="Matt Lyle" userId="a96e7d453dd11193" providerId="LiveId" clId="{1F2DD62A-9358-428D-8209-14506746EDD6}" dt="2025-02-20T06:49:03.140" v="1701"/>
          <ac:picMkLst>
            <pc:docMk/>
            <pc:sldMk cId="1121202570" sldId="261"/>
            <ac:picMk id="2" creationId="{5DA3BA76-1281-78C1-D919-BD96CBC66167}"/>
          </ac:picMkLst>
        </pc:picChg>
      </pc:sldChg>
      <pc:sldChg chg="addSp delSp modSp add mod modTransition modAnim modNotes modNotesTx">
        <pc:chgData name="Matt Lyle" userId="a96e7d453dd11193" providerId="LiveId" clId="{1F2DD62A-9358-428D-8209-14506746EDD6}" dt="2025-02-22T07:36:14.016" v="4200"/>
        <pc:sldMkLst>
          <pc:docMk/>
          <pc:sldMk cId="2923706265" sldId="262"/>
        </pc:sldMkLst>
        <pc:spChg chg="add mod">
          <ac:chgData name="Matt Lyle" userId="a96e7d453dd11193" providerId="LiveId" clId="{1F2DD62A-9358-428D-8209-14506746EDD6}" dt="2025-02-22T04:13:49.596" v="3140" actId="20577"/>
          <ac:spMkLst>
            <pc:docMk/>
            <pc:sldMk cId="2923706265" sldId="262"/>
            <ac:spMk id="3" creationId="{9B16C625-B79D-F031-DE67-727BB5DBAAB7}"/>
          </ac:spMkLst>
        </pc:spChg>
        <pc:spChg chg="add mod">
          <ac:chgData name="Matt Lyle" userId="a96e7d453dd11193" providerId="LiveId" clId="{1F2DD62A-9358-428D-8209-14506746EDD6}" dt="2025-02-20T07:00:38.203" v="2354"/>
          <ac:spMkLst>
            <pc:docMk/>
            <pc:sldMk cId="2923706265" sldId="262"/>
            <ac:spMk id="8" creationId="{D19D074C-2FEC-6F56-C432-7085A927C53F}"/>
          </ac:spMkLst>
        </pc:spChg>
        <pc:spChg chg="add mod">
          <ac:chgData name="Matt Lyle" userId="a96e7d453dd11193" providerId="LiveId" clId="{1F2DD62A-9358-428D-8209-14506746EDD6}" dt="2025-02-20T07:00:38.203" v="2354"/>
          <ac:spMkLst>
            <pc:docMk/>
            <pc:sldMk cId="2923706265" sldId="262"/>
            <ac:spMk id="12" creationId="{FE62446C-C4C0-8E90-66B2-F6C471FA157B}"/>
          </ac:spMkLst>
        </pc:spChg>
        <pc:spChg chg="add mod">
          <ac:chgData name="Matt Lyle" userId="a96e7d453dd11193" providerId="LiveId" clId="{1F2DD62A-9358-428D-8209-14506746EDD6}" dt="2025-02-20T07:00:38.203" v="2354"/>
          <ac:spMkLst>
            <pc:docMk/>
            <pc:sldMk cId="2923706265" sldId="262"/>
            <ac:spMk id="15" creationId="{CE3466C0-EE09-6B42-719E-DB9ABA434F29}"/>
          </ac:spMkLst>
        </pc:spChg>
        <pc:spChg chg="add mod">
          <ac:chgData name="Matt Lyle" userId="a96e7d453dd11193" providerId="LiveId" clId="{1F2DD62A-9358-428D-8209-14506746EDD6}" dt="2025-02-20T07:00:38.203" v="2354"/>
          <ac:spMkLst>
            <pc:docMk/>
            <pc:sldMk cId="2923706265" sldId="262"/>
            <ac:spMk id="51" creationId="{1E6E4150-F57D-A73F-02C5-34D4B8361E93}"/>
          </ac:spMkLst>
        </pc:spChg>
        <pc:spChg chg="add mod">
          <ac:chgData name="Matt Lyle" userId="a96e7d453dd11193" providerId="LiveId" clId="{1F2DD62A-9358-428D-8209-14506746EDD6}" dt="2025-02-20T07:15:34.854" v="2472"/>
          <ac:spMkLst>
            <pc:docMk/>
            <pc:sldMk cId="2923706265" sldId="262"/>
            <ac:spMk id="69" creationId="{7FC10838-907F-B699-9E40-5F43522DE1DB}"/>
          </ac:spMkLst>
        </pc:spChg>
        <pc:spChg chg="add mod">
          <ac:chgData name="Matt Lyle" userId="a96e7d453dd11193" providerId="LiveId" clId="{1F2DD62A-9358-428D-8209-14506746EDD6}" dt="2025-02-20T07:15:34.854" v="2472"/>
          <ac:spMkLst>
            <pc:docMk/>
            <pc:sldMk cId="2923706265" sldId="262"/>
            <ac:spMk id="70" creationId="{AE0157FC-CFE7-8FEE-1DBE-74F038562D7E}"/>
          </ac:spMkLst>
        </pc:spChg>
      </pc:sldChg>
      <pc:sldChg chg="addSp delSp modSp add mod ord modTransition addAnim delAnim modAnim modNotesTx">
        <pc:chgData name="Matt Lyle" userId="a96e7d453dd11193" providerId="LiveId" clId="{1F2DD62A-9358-428D-8209-14506746EDD6}" dt="2025-02-22T04:14:27.553" v="3149" actId="20577"/>
        <pc:sldMkLst>
          <pc:docMk/>
          <pc:sldMk cId="3726546588" sldId="263"/>
        </pc:sldMkLst>
        <pc:spChg chg="add mod">
          <ac:chgData name="Matt Lyle" userId="a96e7d453dd11193" providerId="LiveId" clId="{1F2DD62A-9358-428D-8209-14506746EDD6}" dt="2025-02-22T04:14:27.553" v="3149" actId="20577"/>
          <ac:spMkLst>
            <pc:docMk/>
            <pc:sldMk cId="3726546588" sldId="263"/>
            <ac:spMk id="2" creationId="{5EEEDA49-AB24-5E55-2D72-3B4057669928}"/>
          </ac:spMkLst>
        </pc:spChg>
        <pc:spChg chg="add del mod">
          <ac:chgData name="Matt Lyle" userId="a96e7d453dd11193" providerId="LiveId" clId="{1F2DD62A-9358-428D-8209-14506746EDD6}" dt="2025-02-22T03:54:18.888" v="2970" actId="478"/>
          <ac:spMkLst>
            <pc:docMk/>
            <pc:sldMk cId="3726546588" sldId="263"/>
            <ac:spMk id="5" creationId="{0AF0EE7A-8478-CC5F-D13C-1CFC926C32EA}"/>
          </ac:spMkLst>
        </pc:spChg>
        <pc:spChg chg="add del mod">
          <ac:chgData name="Matt Lyle" userId="a96e7d453dd11193" providerId="LiveId" clId="{1F2DD62A-9358-428D-8209-14506746EDD6}" dt="2025-02-22T04:11:54.260" v="3079" actId="20577"/>
          <ac:spMkLst>
            <pc:docMk/>
            <pc:sldMk cId="3726546588" sldId="263"/>
            <ac:spMk id="6" creationId="{981772AA-3DD3-3648-99B7-E89D8ACC9950}"/>
          </ac:spMkLst>
        </pc:spChg>
        <pc:picChg chg="add mod ord">
          <ac:chgData name="Matt Lyle" userId="a96e7d453dd11193" providerId="LiveId" clId="{1F2DD62A-9358-428D-8209-14506746EDD6}" dt="2025-02-20T08:06:16.388" v="2725" actId="167"/>
          <ac:picMkLst>
            <pc:docMk/>
            <pc:sldMk cId="3726546588" sldId="263"/>
            <ac:picMk id="8" creationId="{9C65BEDB-44D6-AE4C-D591-685D004D1FE8}"/>
          </ac:picMkLst>
        </pc:picChg>
      </pc:sldChg>
      <pc:sldChg chg="add del modTransition">
        <pc:chgData name="Matt Lyle" userId="a96e7d453dd11193" providerId="LiveId" clId="{1F2DD62A-9358-428D-8209-14506746EDD6}" dt="2025-02-20T08:01:57.160" v="2661" actId="47"/>
        <pc:sldMkLst>
          <pc:docMk/>
          <pc:sldMk cId="2879583559" sldId="264"/>
        </pc:sldMkLst>
      </pc:sldChg>
      <pc:sldChg chg="add del modTransition">
        <pc:chgData name="Matt Lyle" userId="a96e7d453dd11193" providerId="LiveId" clId="{1F2DD62A-9358-428D-8209-14506746EDD6}" dt="2025-02-20T08:01:57.511" v="2662" actId="47"/>
        <pc:sldMkLst>
          <pc:docMk/>
          <pc:sldMk cId="3233039542" sldId="265"/>
        </pc:sldMkLst>
      </pc:sldChg>
      <pc:sldChg chg="add del modTransition">
        <pc:chgData name="Matt Lyle" userId="a96e7d453dd11193" providerId="LiveId" clId="{1F2DD62A-9358-428D-8209-14506746EDD6}" dt="2025-02-20T08:01:57.958" v="2663" actId="47"/>
        <pc:sldMkLst>
          <pc:docMk/>
          <pc:sldMk cId="4170273014" sldId="266"/>
        </pc:sldMkLst>
      </pc:sldChg>
      <pc:sldChg chg="add del modTransition">
        <pc:chgData name="Matt Lyle" userId="a96e7d453dd11193" providerId="LiveId" clId="{1F2DD62A-9358-428D-8209-14506746EDD6}" dt="2025-02-20T08:02:00.665" v="2664" actId="47"/>
        <pc:sldMkLst>
          <pc:docMk/>
          <pc:sldMk cId="49980915" sldId="267"/>
        </pc:sldMkLst>
      </pc:sldChg>
      <pc:sldChg chg="addSp delSp modSp mod modClrScheme chgLayout">
        <pc:chgData name="Matt Lyle" userId="a96e7d453dd11193" providerId="LiveId" clId="{1F2DD62A-9358-428D-8209-14506746EDD6}" dt="2025-02-22T11:09:42.029" v="5895" actId="700"/>
        <pc:sldMkLst>
          <pc:docMk/>
          <pc:sldMk cId="563582804" sldId="268"/>
        </pc:sldMkLst>
        <pc:spChg chg="add mod">
          <ac:chgData name="Matt Lyle" userId="a96e7d453dd11193" providerId="LiveId" clId="{1F2DD62A-9358-428D-8209-14506746EDD6}" dt="2025-02-22T09:17:19.415" v="4671" actId="1076"/>
          <ac:spMkLst>
            <pc:docMk/>
            <pc:sldMk cId="563582804" sldId="268"/>
            <ac:spMk id="2" creationId="{F69D62E1-0466-6DAB-742E-4B72F7225680}"/>
          </ac:spMkLst>
        </pc:spChg>
        <pc:spChg chg="add mod">
          <ac:chgData name="Matt Lyle" userId="a96e7d453dd11193" providerId="LiveId" clId="{1F2DD62A-9358-428D-8209-14506746EDD6}" dt="2025-02-22T09:59:03.109" v="5270" actId="242"/>
          <ac:spMkLst>
            <pc:docMk/>
            <pc:sldMk cId="563582804" sldId="268"/>
            <ac:spMk id="4" creationId="{C5B842BC-BD6A-3547-D85A-FE151360F0CA}"/>
          </ac:spMkLst>
        </pc:spChg>
        <pc:picChg chg="del">
          <ac:chgData name="Matt Lyle" userId="a96e7d453dd11193" providerId="LiveId" clId="{1F2DD62A-9358-428D-8209-14506746EDD6}" dt="2025-02-22T11:09:37.729" v="5894" actId="478"/>
          <ac:picMkLst>
            <pc:docMk/>
            <pc:sldMk cId="563582804" sldId="268"/>
            <ac:picMk id="3" creationId="{7FD28F45-874E-05A2-F9DD-C2FCAF0A3251}"/>
          </ac:picMkLst>
        </pc:picChg>
      </pc:sldChg>
      <pc:sldChg chg="add del modTransition">
        <pc:chgData name="Matt Lyle" userId="a96e7d453dd11193" providerId="LiveId" clId="{1F2DD62A-9358-428D-8209-14506746EDD6}" dt="2025-02-20T08:02:00.843" v="2665" actId="47"/>
        <pc:sldMkLst>
          <pc:docMk/>
          <pc:sldMk cId="989941327" sldId="268"/>
        </pc:sldMkLst>
      </pc:sldChg>
      <pc:sldChg chg="add del modTransition">
        <pc:chgData name="Matt Lyle" userId="a96e7d453dd11193" providerId="LiveId" clId="{1F2DD62A-9358-428D-8209-14506746EDD6}" dt="2025-02-20T08:02:01.034" v="2666" actId="47"/>
        <pc:sldMkLst>
          <pc:docMk/>
          <pc:sldMk cId="996803852" sldId="269"/>
        </pc:sldMkLst>
      </pc:sldChg>
      <pc:sldChg chg="add del modTransition">
        <pc:chgData name="Matt Lyle" userId="a96e7d453dd11193" providerId="LiveId" clId="{1F2DD62A-9358-428D-8209-14506746EDD6}" dt="2025-02-20T08:02:01.208" v="2667" actId="47"/>
        <pc:sldMkLst>
          <pc:docMk/>
          <pc:sldMk cId="3456647900" sldId="270"/>
        </pc:sldMkLst>
      </pc:sldChg>
      <pc:sldChg chg="add del modTransition">
        <pc:chgData name="Matt Lyle" userId="a96e7d453dd11193" providerId="LiveId" clId="{1F2DD62A-9358-428D-8209-14506746EDD6}" dt="2025-02-20T08:02:01.375" v="2668" actId="47"/>
        <pc:sldMkLst>
          <pc:docMk/>
          <pc:sldMk cId="3248156345" sldId="271"/>
        </pc:sldMkLst>
      </pc:sldChg>
      <pc:sldChg chg="add del modTransition">
        <pc:chgData name="Matt Lyle" userId="a96e7d453dd11193" providerId="LiveId" clId="{1F2DD62A-9358-428D-8209-14506746EDD6}" dt="2025-02-20T08:02:01.629" v="2669" actId="47"/>
        <pc:sldMkLst>
          <pc:docMk/>
          <pc:sldMk cId="631350674" sldId="272"/>
        </pc:sldMkLst>
      </pc:sldChg>
      <pc:sldChg chg="add del modTransition">
        <pc:chgData name="Matt Lyle" userId="a96e7d453dd11193" providerId="LiveId" clId="{1F2DD62A-9358-428D-8209-14506746EDD6}" dt="2025-02-20T08:02:01.993" v="2670" actId="47"/>
        <pc:sldMkLst>
          <pc:docMk/>
          <pc:sldMk cId="302610883" sldId="273"/>
        </pc:sldMkLst>
      </pc:sldChg>
      <pc:sldChg chg="add del modTransition">
        <pc:chgData name="Matt Lyle" userId="a96e7d453dd11193" providerId="LiveId" clId="{1F2DD62A-9358-428D-8209-14506746EDD6}" dt="2025-02-20T08:02:02.321" v="2671" actId="47"/>
        <pc:sldMkLst>
          <pc:docMk/>
          <pc:sldMk cId="224103917" sldId="274"/>
        </pc:sldMkLst>
      </pc:sldChg>
      <pc:sldChg chg="add del modTransition">
        <pc:chgData name="Matt Lyle" userId="a96e7d453dd11193" providerId="LiveId" clId="{1F2DD62A-9358-428D-8209-14506746EDD6}" dt="2025-02-20T08:02:06.825" v="2672" actId="47"/>
        <pc:sldMkLst>
          <pc:docMk/>
          <pc:sldMk cId="3642686319" sldId="275"/>
        </pc:sldMkLst>
      </pc:sldChg>
      <pc:sldChg chg="addSp delSp modSp add del mod modTransition chgLayout">
        <pc:chgData name="Matt Lyle" userId="a96e7d453dd11193" providerId="LiveId" clId="{1F2DD62A-9358-428D-8209-14506746EDD6}" dt="2025-02-22T14:13:29.083" v="6794" actId="47"/>
        <pc:sldMkLst>
          <pc:docMk/>
          <pc:sldMk cId="2249901054" sldId="276"/>
        </pc:sldMkLst>
      </pc:sldChg>
      <pc:sldChg chg="delSp add del mod delAnim modNotesTx">
        <pc:chgData name="Matt Lyle" userId="a96e7d453dd11193" providerId="LiveId" clId="{1F2DD62A-9358-428D-8209-14506746EDD6}" dt="2025-02-19T13:11:35.787" v="1592" actId="47"/>
        <pc:sldMkLst>
          <pc:docMk/>
          <pc:sldMk cId="192154368" sldId="277"/>
        </pc:sldMkLst>
      </pc:sldChg>
      <pc:sldChg chg="addSp delSp modSp add mod modAnim modNotes modNotesTx">
        <pc:chgData name="Matt Lyle" userId="a96e7d453dd11193" providerId="LiveId" clId="{1F2DD62A-9358-428D-8209-14506746EDD6}" dt="2025-02-22T04:14:20.190" v="3147"/>
        <pc:sldMkLst>
          <pc:docMk/>
          <pc:sldMk cId="3691040034" sldId="277"/>
        </pc:sldMkLst>
        <pc:spChg chg="add mod">
          <ac:chgData name="Matt Lyle" userId="a96e7d453dd11193" providerId="LiveId" clId="{1F2DD62A-9358-428D-8209-14506746EDD6}" dt="2025-02-22T04:14:20.190" v="3147"/>
          <ac:spMkLst>
            <pc:docMk/>
            <pc:sldMk cId="3691040034" sldId="277"/>
            <ac:spMk id="3" creationId="{E73BD517-4FB6-1A36-B4B2-AC79B69D7769}"/>
          </ac:spMkLst>
        </pc:spChg>
        <pc:spChg chg="mod">
          <ac:chgData name="Matt Lyle" userId="a96e7d453dd11193" providerId="LiveId" clId="{1F2DD62A-9358-428D-8209-14506746EDD6}" dt="2025-02-20T07:16:22.109" v="2473" actId="207"/>
          <ac:spMkLst>
            <pc:docMk/>
            <pc:sldMk cId="3691040034" sldId="277"/>
            <ac:spMk id="4" creationId="{EFE663C0-B29B-A9E8-2C1B-826F6752F371}"/>
          </ac:spMkLst>
        </pc:spChg>
        <pc:spChg chg="mod">
          <ac:chgData name="Matt Lyle" userId="a96e7d453dd11193" providerId="LiveId" clId="{1F2DD62A-9358-428D-8209-14506746EDD6}" dt="2025-02-20T07:53:34.100" v="2611" actId="207"/>
          <ac:spMkLst>
            <pc:docMk/>
            <pc:sldMk cId="3691040034" sldId="277"/>
            <ac:spMk id="17" creationId="{F731DFA9-F9CB-EBCD-7FAF-8E13ED4AC465}"/>
          </ac:spMkLst>
        </pc:spChg>
        <pc:spChg chg="add del">
          <ac:chgData name="Matt Lyle" userId="a96e7d453dd11193" providerId="LiveId" clId="{1F2DD62A-9358-428D-8209-14506746EDD6}" dt="2025-02-20T07:15:00.398" v="2465" actId="478"/>
          <ac:spMkLst>
            <pc:docMk/>
            <pc:sldMk cId="3691040034" sldId="277"/>
            <ac:spMk id="36" creationId="{AD8B02E9-1C67-B84D-114A-D8478757D417}"/>
          </ac:spMkLst>
        </pc:spChg>
      </pc:sldChg>
      <pc:sldChg chg="addSp modSp add mod modNotesTx">
        <pc:chgData name="Matt Lyle" userId="a96e7d453dd11193" providerId="LiveId" clId="{1F2DD62A-9358-428D-8209-14506746EDD6}" dt="2025-02-22T04:14:23.177" v="3148" actId="20577"/>
        <pc:sldMkLst>
          <pc:docMk/>
          <pc:sldMk cId="3697262361" sldId="278"/>
        </pc:sldMkLst>
        <pc:spChg chg="add mod">
          <ac:chgData name="Matt Lyle" userId="a96e7d453dd11193" providerId="LiveId" clId="{1F2DD62A-9358-428D-8209-14506746EDD6}" dt="2025-02-22T04:14:23.177" v="3148" actId="20577"/>
          <ac:spMkLst>
            <pc:docMk/>
            <pc:sldMk cId="3697262361" sldId="278"/>
            <ac:spMk id="3" creationId="{AEBEE29B-AF7B-63E5-3DB7-BD5F01EFDEAA}"/>
          </ac:spMkLst>
        </pc:spChg>
      </pc:sldChg>
      <pc:sldChg chg="add del mod modTransition chgLayout">
        <pc:chgData name="Matt Lyle" userId="a96e7d453dd11193" providerId="LiveId" clId="{1F2DD62A-9358-428D-8209-14506746EDD6}" dt="2025-02-22T14:13:29.262" v="6795" actId="47"/>
        <pc:sldMkLst>
          <pc:docMk/>
          <pc:sldMk cId="120667665" sldId="279"/>
        </pc:sldMkLst>
      </pc:sldChg>
      <pc:sldChg chg="add del mod modTransition chgLayout">
        <pc:chgData name="Matt Lyle" userId="a96e7d453dd11193" providerId="LiveId" clId="{1F2DD62A-9358-428D-8209-14506746EDD6}" dt="2025-02-22T14:29:35.925" v="6807" actId="47"/>
        <pc:sldMkLst>
          <pc:docMk/>
          <pc:sldMk cId="889548634" sldId="280"/>
        </pc:sldMkLst>
      </pc:sldChg>
      <pc:sldChg chg="add del mod modTransition chgLayout">
        <pc:chgData name="Matt Lyle" userId="a96e7d453dd11193" providerId="LiveId" clId="{1F2DD62A-9358-428D-8209-14506746EDD6}" dt="2025-02-22T14:29:35.925" v="6807" actId="47"/>
        <pc:sldMkLst>
          <pc:docMk/>
          <pc:sldMk cId="4056216513" sldId="281"/>
        </pc:sldMkLst>
      </pc:sldChg>
      <pc:sldChg chg="add del mod modTransition chgLayout">
        <pc:chgData name="Matt Lyle" userId="a96e7d453dd11193" providerId="LiveId" clId="{1F2DD62A-9358-428D-8209-14506746EDD6}" dt="2025-02-22T14:29:35.925" v="6807" actId="47"/>
        <pc:sldMkLst>
          <pc:docMk/>
          <pc:sldMk cId="524811114" sldId="282"/>
        </pc:sldMkLst>
      </pc:sldChg>
      <pc:sldChg chg="add del mod modTransition chgLayout">
        <pc:chgData name="Matt Lyle" userId="a96e7d453dd11193" providerId="LiveId" clId="{1F2DD62A-9358-428D-8209-14506746EDD6}" dt="2025-02-22T14:29:35.925" v="6807" actId="47"/>
        <pc:sldMkLst>
          <pc:docMk/>
          <pc:sldMk cId="686313934" sldId="283"/>
        </pc:sldMkLst>
      </pc:sldChg>
      <pc:sldChg chg="add del mod modTransition chgLayout">
        <pc:chgData name="Matt Lyle" userId="a96e7d453dd11193" providerId="LiveId" clId="{1F2DD62A-9358-428D-8209-14506746EDD6}" dt="2025-02-22T14:29:35.925" v="6807" actId="47"/>
        <pc:sldMkLst>
          <pc:docMk/>
          <pc:sldMk cId="1946563863" sldId="284"/>
        </pc:sldMkLst>
      </pc:sldChg>
      <pc:sldChg chg="add del mod modTransition chgLayout">
        <pc:chgData name="Matt Lyle" userId="a96e7d453dd11193" providerId="LiveId" clId="{1F2DD62A-9358-428D-8209-14506746EDD6}" dt="2025-02-22T14:29:35.925" v="6807" actId="47"/>
        <pc:sldMkLst>
          <pc:docMk/>
          <pc:sldMk cId="3717379044" sldId="285"/>
        </pc:sldMkLst>
      </pc:sldChg>
      <pc:sldChg chg="add del mod modTransition chgLayout">
        <pc:chgData name="Matt Lyle" userId="a96e7d453dd11193" providerId="LiveId" clId="{1F2DD62A-9358-428D-8209-14506746EDD6}" dt="2025-02-22T14:29:35.925" v="6807" actId="47"/>
        <pc:sldMkLst>
          <pc:docMk/>
          <pc:sldMk cId="3146761823" sldId="286"/>
        </pc:sldMkLst>
      </pc:sldChg>
      <pc:sldChg chg="add del mod modTransition chgLayout">
        <pc:chgData name="Matt Lyle" userId="a96e7d453dd11193" providerId="LiveId" clId="{1F2DD62A-9358-428D-8209-14506746EDD6}" dt="2025-02-22T14:29:35.925" v="6807" actId="47"/>
        <pc:sldMkLst>
          <pc:docMk/>
          <pc:sldMk cId="242336" sldId="287"/>
        </pc:sldMkLst>
      </pc:sldChg>
      <pc:sldChg chg="add del mod modTransition chgLayout">
        <pc:chgData name="Matt Lyle" userId="a96e7d453dd11193" providerId="LiveId" clId="{1F2DD62A-9358-428D-8209-14506746EDD6}" dt="2025-02-22T14:29:35.925" v="6807" actId="47"/>
        <pc:sldMkLst>
          <pc:docMk/>
          <pc:sldMk cId="530934872" sldId="288"/>
        </pc:sldMkLst>
      </pc:sldChg>
      <pc:sldChg chg="add del mod modTransition chgLayout">
        <pc:chgData name="Matt Lyle" userId="a96e7d453dd11193" providerId="LiveId" clId="{1F2DD62A-9358-428D-8209-14506746EDD6}" dt="2025-02-22T14:29:35.925" v="6807" actId="47"/>
        <pc:sldMkLst>
          <pc:docMk/>
          <pc:sldMk cId="2252721374" sldId="289"/>
        </pc:sldMkLst>
      </pc:sldChg>
      <pc:sldChg chg="addSp delSp modSp add mod modTransition setBg delAnim modAnim modNotesTx">
        <pc:chgData name="Matt Lyle" userId="a96e7d453dd11193" providerId="LiveId" clId="{1F2DD62A-9358-428D-8209-14506746EDD6}" dt="2025-02-22T04:28:51.065" v="3453"/>
        <pc:sldMkLst>
          <pc:docMk/>
          <pc:sldMk cId="314509586" sldId="290"/>
        </pc:sldMkLst>
        <pc:spChg chg="add mod">
          <ac:chgData name="Matt Lyle" userId="a96e7d453dd11193" providerId="LiveId" clId="{1F2DD62A-9358-428D-8209-14506746EDD6}" dt="2025-02-22T04:14:41.884" v="3150" actId="20577"/>
          <ac:spMkLst>
            <pc:docMk/>
            <pc:sldMk cId="314509586" sldId="290"/>
            <ac:spMk id="2" creationId="{EF113E5E-F8F7-D2C4-9E12-218527630B4B}"/>
          </ac:spMkLst>
        </pc:spChg>
        <pc:spChg chg="add mod">
          <ac:chgData name="Matt Lyle" userId="a96e7d453dd11193" providerId="LiveId" clId="{1F2DD62A-9358-428D-8209-14506746EDD6}" dt="2025-02-22T04:20:04.719" v="3383" actId="121"/>
          <ac:spMkLst>
            <pc:docMk/>
            <pc:sldMk cId="314509586" sldId="290"/>
            <ac:spMk id="3" creationId="{72F6557A-8FB2-B0E8-72F0-4D6F8F116FE3}"/>
          </ac:spMkLst>
        </pc:spChg>
        <pc:spChg chg="add mod">
          <ac:chgData name="Matt Lyle" userId="a96e7d453dd11193" providerId="LiveId" clId="{1F2DD62A-9358-428D-8209-14506746EDD6}" dt="2025-02-22T04:21:41.965" v="3437" actId="207"/>
          <ac:spMkLst>
            <pc:docMk/>
            <pc:sldMk cId="314509586" sldId="290"/>
            <ac:spMk id="4" creationId="{AF6B80F3-269B-5766-0B08-68FF1FEDA950}"/>
          </ac:spMkLst>
        </pc:spChg>
        <pc:spChg chg="del">
          <ac:chgData name="Matt Lyle" userId="a96e7d453dd11193" providerId="LiveId" clId="{1F2DD62A-9358-428D-8209-14506746EDD6}" dt="2025-02-22T04:17:21.980" v="3175" actId="478"/>
          <ac:spMkLst>
            <pc:docMk/>
            <pc:sldMk cId="314509586" sldId="290"/>
            <ac:spMk id="5" creationId="{B9762F50-72A7-A045-D132-907CCF4982AC}"/>
          </ac:spMkLst>
        </pc:spChg>
        <pc:spChg chg="del mod">
          <ac:chgData name="Matt Lyle" userId="a96e7d453dd11193" providerId="LiveId" clId="{1F2DD62A-9358-428D-8209-14506746EDD6}" dt="2025-02-22T04:21:33.783" v="3435" actId="478"/>
          <ac:spMkLst>
            <pc:docMk/>
            <pc:sldMk cId="314509586" sldId="290"/>
            <ac:spMk id="6" creationId="{A397AFEF-189A-A2CB-D525-4267A2449E1A}"/>
          </ac:spMkLst>
        </pc:spChg>
        <pc:picChg chg="mod">
          <ac:chgData name="Matt Lyle" userId="a96e7d453dd11193" providerId="LiveId" clId="{1F2DD62A-9358-428D-8209-14506746EDD6}" dt="2025-02-22T04:17:49.793" v="3188" actId="14861"/>
          <ac:picMkLst>
            <pc:docMk/>
            <pc:sldMk cId="314509586" sldId="290"/>
            <ac:picMk id="8" creationId="{7B757E7B-55C8-E4B7-2D52-52004BDD6773}"/>
          </ac:picMkLst>
        </pc:picChg>
      </pc:sldChg>
      <pc:sldChg chg="add del">
        <pc:chgData name="Matt Lyle" userId="a96e7d453dd11193" providerId="LiveId" clId="{1F2DD62A-9358-428D-8209-14506746EDD6}" dt="2025-02-20T08:04:12.593" v="2705" actId="47"/>
        <pc:sldMkLst>
          <pc:docMk/>
          <pc:sldMk cId="2472705571" sldId="290"/>
        </pc:sldMkLst>
      </pc:sldChg>
      <pc:sldChg chg="add del">
        <pc:chgData name="Matt Lyle" userId="a96e7d453dd11193" providerId="LiveId" clId="{1F2DD62A-9358-428D-8209-14506746EDD6}" dt="2025-02-20T08:04:12.593" v="2705" actId="47"/>
        <pc:sldMkLst>
          <pc:docMk/>
          <pc:sldMk cId="1724535189" sldId="291"/>
        </pc:sldMkLst>
      </pc:sldChg>
      <pc:sldChg chg="modSp add mod modTransition modAnim modNotesTx">
        <pc:chgData name="Matt Lyle" userId="a96e7d453dd11193" providerId="LiveId" clId="{1F2DD62A-9358-428D-8209-14506746EDD6}" dt="2025-02-22T07:47:07.066" v="4203"/>
        <pc:sldMkLst>
          <pc:docMk/>
          <pc:sldMk cId="3860784962" sldId="291"/>
        </pc:sldMkLst>
        <pc:spChg chg="mod">
          <ac:chgData name="Matt Lyle" userId="a96e7d453dd11193" providerId="LiveId" clId="{1F2DD62A-9358-428D-8209-14506746EDD6}" dt="2025-02-22T04:22:07.614" v="3441" actId="20577"/>
          <ac:spMkLst>
            <pc:docMk/>
            <pc:sldMk cId="3860784962" sldId="291"/>
            <ac:spMk id="2" creationId="{EE414814-AF18-5D00-AD10-71F2844F671F}"/>
          </ac:spMkLst>
        </pc:spChg>
        <pc:spChg chg="mod">
          <ac:chgData name="Matt Lyle" userId="a96e7d453dd11193" providerId="LiveId" clId="{1F2DD62A-9358-428D-8209-14506746EDD6}" dt="2025-02-22T04:20:07.367" v="3384" actId="121"/>
          <ac:spMkLst>
            <pc:docMk/>
            <pc:sldMk cId="3860784962" sldId="291"/>
            <ac:spMk id="3" creationId="{E60420E3-A835-9FD5-42D6-388388AD5B1F}"/>
          </ac:spMkLst>
        </pc:spChg>
        <pc:spChg chg="mod">
          <ac:chgData name="Matt Lyle" userId="a96e7d453dd11193" providerId="LiveId" clId="{1F2DD62A-9358-428D-8209-14506746EDD6}" dt="2025-02-22T04:21:48.015" v="3438" actId="207"/>
          <ac:spMkLst>
            <pc:docMk/>
            <pc:sldMk cId="3860784962" sldId="291"/>
            <ac:spMk id="6" creationId="{53DFCBC4-7FE2-6BD4-488F-00364E7301C2}"/>
          </ac:spMkLst>
        </pc:spChg>
      </pc:sldChg>
      <pc:sldChg chg="addSp delSp modSp add mod modTransition delAnim modNotesTx">
        <pc:chgData name="Matt Lyle" userId="a96e7d453dd11193" providerId="LiveId" clId="{1F2DD62A-9358-428D-8209-14506746EDD6}" dt="2025-02-22T07:47:07.066" v="4203"/>
        <pc:sldMkLst>
          <pc:docMk/>
          <pc:sldMk cId="503130854" sldId="292"/>
        </pc:sldMkLst>
        <pc:spChg chg="del">
          <ac:chgData name="Matt Lyle" userId="a96e7d453dd11193" providerId="LiveId" clId="{1F2DD62A-9358-428D-8209-14506746EDD6}" dt="2025-02-22T04:26:20.326" v="3445" actId="478"/>
          <ac:spMkLst>
            <pc:docMk/>
            <pc:sldMk cId="503130854" sldId="292"/>
            <ac:spMk id="2" creationId="{EA95E868-8B06-8417-7C7A-7BD26039CBAB}"/>
          </ac:spMkLst>
        </pc:spChg>
        <pc:spChg chg="del">
          <ac:chgData name="Matt Lyle" userId="a96e7d453dd11193" providerId="LiveId" clId="{1F2DD62A-9358-428D-8209-14506746EDD6}" dt="2025-02-22T04:26:16.211" v="3443" actId="478"/>
          <ac:spMkLst>
            <pc:docMk/>
            <pc:sldMk cId="503130854" sldId="292"/>
            <ac:spMk id="3" creationId="{86601F54-2079-A17B-30B7-0DB2B61B3FA1}"/>
          </ac:spMkLst>
        </pc:spChg>
        <pc:spChg chg="add del mod">
          <ac:chgData name="Matt Lyle" userId="a96e7d453dd11193" providerId="LiveId" clId="{1F2DD62A-9358-428D-8209-14506746EDD6}" dt="2025-02-22T04:35:31.831" v="3508" actId="478"/>
          <ac:spMkLst>
            <pc:docMk/>
            <pc:sldMk cId="503130854" sldId="292"/>
            <ac:spMk id="5" creationId="{BC6C1155-DFA8-F2CF-8F77-FC3C8063619E}"/>
          </ac:spMkLst>
        </pc:spChg>
        <pc:spChg chg="del">
          <ac:chgData name="Matt Lyle" userId="a96e7d453dd11193" providerId="LiveId" clId="{1F2DD62A-9358-428D-8209-14506746EDD6}" dt="2025-02-22T04:26:22.892" v="3446" actId="478"/>
          <ac:spMkLst>
            <pc:docMk/>
            <pc:sldMk cId="503130854" sldId="292"/>
            <ac:spMk id="6" creationId="{01161922-4B6C-4B95-712A-47F52BD516F5}"/>
          </ac:spMkLst>
        </pc:spChg>
        <pc:picChg chg="del">
          <ac:chgData name="Matt Lyle" userId="a96e7d453dd11193" providerId="LiveId" clId="{1F2DD62A-9358-428D-8209-14506746EDD6}" dt="2025-02-22T04:26:17.992" v="3444" actId="478"/>
          <ac:picMkLst>
            <pc:docMk/>
            <pc:sldMk cId="503130854" sldId="292"/>
            <ac:picMk id="8" creationId="{1D22D8D0-C7C8-706F-5ABE-338FA7A06E26}"/>
          </ac:picMkLst>
        </pc:picChg>
      </pc:sldChg>
      <pc:sldChg chg="add del">
        <pc:chgData name="Matt Lyle" userId="a96e7d453dd11193" providerId="LiveId" clId="{1F2DD62A-9358-428D-8209-14506746EDD6}" dt="2025-02-20T08:04:12.593" v="2705" actId="47"/>
        <pc:sldMkLst>
          <pc:docMk/>
          <pc:sldMk cId="2915475140" sldId="292"/>
        </pc:sldMkLst>
      </pc:sldChg>
      <pc:sldChg chg="addSp modSp add mod modTransition modAnim">
        <pc:chgData name="Matt Lyle" userId="a96e7d453dd11193" providerId="LiveId" clId="{1F2DD62A-9358-428D-8209-14506746EDD6}" dt="2025-02-22T07:47:07.066" v="4203"/>
        <pc:sldMkLst>
          <pc:docMk/>
          <pc:sldMk cId="643903806" sldId="293"/>
        </pc:sldMkLst>
        <pc:spChg chg="add mod">
          <ac:chgData name="Matt Lyle" userId="a96e7d453dd11193" providerId="LiveId" clId="{1F2DD62A-9358-428D-8209-14506746EDD6}" dt="2025-02-22T04:35:37.495" v="3511" actId="20577"/>
          <ac:spMkLst>
            <pc:docMk/>
            <pc:sldMk cId="643903806" sldId="293"/>
            <ac:spMk id="2" creationId="{BBDD3BA4-67AA-220C-4349-9077BF115EC2}"/>
          </ac:spMkLst>
        </pc:spChg>
        <pc:spChg chg="mod">
          <ac:chgData name="Matt Lyle" userId="a96e7d453dd11193" providerId="LiveId" clId="{1F2DD62A-9358-428D-8209-14506746EDD6}" dt="2025-02-22T04:40:08.933" v="3537" actId="948"/>
          <ac:spMkLst>
            <pc:docMk/>
            <pc:sldMk cId="643903806" sldId="293"/>
            <ac:spMk id="5" creationId="{F7EA18DA-754B-2D33-F8E3-2F8A0E191171}"/>
          </ac:spMkLst>
        </pc:spChg>
      </pc:sldChg>
      <pc:sldChg chg="add del">
        <pc:chgData name="Matt Lyle" userId="a96e7d453dd11193" providerId="LiveId" clId="{1F2DD62A-9358-428D-8209-14506746EDD6}" dt="2025-02-20T08:04:12.593" v="2705" actId="47"/>
        <pc:sldMkLst>
          <pc:docMk/>
          <pc:sldMk cId="1841696190" sldId="293"/>
        </pc:sldMkLst>
      </pc:sldChg>
      <pc:sldChg chg="add del">
        <pc:chgData name="Matt Lyle" userId="a96e7d453dd11193" providerId="LiveId" clId="{1F2DD62A-9358-428D-8209-14506746EDD6}" dt="2025-02-20T08:04:12.593" v="2705" actId="47"/>
        <pc:sldMkLst>
          <pc:docMk/>
          <pc:sldMk cId="679573017" sldId="294"/>
        </pc:sldMkLst>
      </pc:sldChg>
      <pc:sldChg chg="addSp delSp modSp new mod modTransition setBg modNotesTx">
        <pc:chgData name="Matt Lyle" userId="a96e7d453dd11193" providerId="LiveId" clId="{1F2DD62A-9358-428D-8209-14506746EDD6}" dt="2025-02-22T07:47:07.066" v="4203"/>
        <pc:sldMkLst>
          <pc:docMk/>
          <pc:sldMk cId="1954688301" sldId="294"/>
        </pc:sldMkLst>
        <pc:spChg chg="add del mod">
          <ac:chgData name="Matt Lyle" userId="a96e7d453dd11193" providerId="LiveId" clId="{1F2DD62A-9358-428D-8209-14506746EDD6}" dt="2025-02-22T05:18:23.357" v="3587" actId="478"/>
          <ac:spMkLst>
            <pc:docMk/>
            <pc:sldMk cId="1954688301" sldId="294"/>
            <ac:spMk id="7" creationId="{4B4B33D6-DF88-65D1-27F8-629CD558FE20}"/>
          </ac:spMkLst>
        </pc:spChg>
        <pc:spChg chg="add mod">
          <ac:chgData name="Matt Lyle" userId="a96e7d453dd11193" providerId="LiveId" clId="{1F2DD62A-9358-428D-8209-14506746EDD6}" dt="2025-02-22T05:03:01.307" v="3585" actId="20577"/>
          <ac:spMkLst>
            <pc:docMk/>
            <pc:sldMk cId="1954688301" sldId="294"/>
            <ac:spMk id="8" creationId="{2122F5CC-37D3-22DE-1E5D-78F0FF19B815}"/>
          </ac:spMkLst>
        </pc:spChg>
        <pc:spChg chg="add mod">
          <ac:chgData name="Matt Lyle" userId="a96e7d453dd11193" providerId="LiveId" clId="{1F2DD62A-9358-428D-8209-14506746EDD6}" dt="2025-02-22T05:44:34.437" v="3725" actId="1076"/>
          <ac:spMkLst>
            <pc:docMk/>
            <pc:sldMk cId="1954688301" sldId="294"/>
            <ac:spMk id="9" creationId="{79F3D6DC-5134-39F1-EDE8-12C4AD9E3AE6}"/>
          </ac:spMkLst>
        </pc:spChg>
        <pc:spChg chg="add del">
          <ac:chgData name="Matt Lyle" userId="a96e7d453dd11193" providerId="LiveId" clId="{1F2DD62A-9358-428D-8209-14506746EDD6}" dt="2025-02-22T05:01:43.367" v="3569" actId="26606"/>
          <ac:spMkLst>
            <pc:docMk/>
            <pc:sldMk cId="1954688301" sldId="294"/>
            <ac:spMk id="10" creationId="{42A4FC2C-047E-45A5-965D-8E1E3BF09BC6}"/>
          </ac:spMkLst>
        </pc:spChg>
        <pc:picChg chg="add del mod">
          <ac:chgData name="Matt Lyle" userId="a96e7d453dd11193" providerId="LiveId" clId="{1F2DD62A-9358-428D-8209-14506746EDD6}" dt="2025-02-22T04:59:42.836" v="3564" actId="478"/>
          <ac:picMkLst>
            <pc:docMk/>
            <pc:sldMk cId="1954688301" sldId="294"/>
            <ac:picMk id="3" creationId="{99FE2955-2A0E-B25E-189C-7A5893CDF657}"/>
          </ac:picMkLst>
        </pc:picChg>
        <pc:picChg chg="add mod">
          <ac:chgData name="Matt Lyle" userId="a96e7d453dd11193" providerId="LiveId" clId="{1F2DD62A-9358-428D-8209-14506746EDD6}" dt="2025-02-22T05:18:36.743" v="3591" actId="1076"/>
          <ac:picMkLst>
            <pc:docMk/>
            <pc:sldMk cId="1954688301" sldId="294"/>
            <ac:picMk id="5" creationId="{48647D02-A5CC-7F4E-EE0C-24B1E04F9433}"/>
          </ac:picMkLst>
        </pc:picChg>
      </pc:sldChg>
      <pc:sldChg chg="add del">
        <pc:chgData name="Matt Lyle" userId="a96e7d453dd11193" providerId="LiveId" clId="{1F2DD62A-9358-428D-8209-14506746EDD6}" dt="2025-02-20T08:04:12.593" v="2705" actId="47"/>
        <pc:sldMkLst>
          <pc:docMk/>
          <pc:sldMk cId="477555873" sldId="295"/>
        </pc:sldMkLst>
      </pc:sldChg>
      <pc:sldChg chg="addSp delSp modSp add mod modTransition">
        <pc:chgData name="Matt Lyle" userId="a96e7d453dd11193" providerId="LiveId" clId="{1F2DD62A-9358-428D-8209-14506746EDD6}" dt="2025-02-22T10:14:42.821" v="5522" actId="478"/>
        <pc:sldMkLst>
          <pc:docMk/>
          <pc:sldMk cId="2668927060" sldId="295"/>
        </pc:sldMkLst>
        <pc:spChg chg="add del">
          <ac:chgData name="Matt Lyle" userId="a96e7d453dd11193" providerId="LiveId" clId="{1F2DD62A-9358-428D-8209-14506746EDD6}" dt="2025-02-22T10:14:42.821" v="5522" actId="478"/>
          <ac:spMkLst>
            <pc:docMk/>
            <pc:sldMk cId="2668927060" sldId="295"/>
            <ac:spMk id="7" creationId="{A2DF0C10-6979-1C85-61C1-1932930C258B}"/>
          </ac:spMkLst>
        </pc:spChg>
        <pc:spChg chg="add del mod">
          <ac:chgData name="Matt Lyle" userId="a96e7d453dd11193" providerId="LiveId" clId="{1F2DD62A-9358-428D-8209-14506746EDD6}" dt="2025-02-22T10:14:42.821" v="5522" actId="478"/>
          <ac:spMkLst>
            <pc:docMk/>
            <pc:sldMk cId="2668927060" sldId="295"/>
            <ac:spMk id="8" creationId="{EB389D26-B9E7-DDA4-D741-6B26430F1E88}"/>
          </ac:spMkLst>
        </pc:spChg>
        <pc:picChg chg="add del">
          <ac:chgData name="Matt Lyle" userId="a96e7d453dd11193" providerId="LiveId" clId="{1F2DD62A-9358-428D-8209-14506746EDD6}" dt="2025-02-22T10:14:42.821" v="5522" actId="478"/>
          <ac:picMkLst>
            <pc:docMk/>
            <pc:sldMk cId="2668927060" sldId="295"/>
            <ac:picMk id="5" creationId="{C1AAB3F5-9458-0DD8-4888-A9F9E8E60E57}"/>
          </ac:picMkLst>
        </pc:picChg>
      </pc:sldChg>
      <pc:sldChg chg="add del">
        <pc:chgData name="Matt Lyle" userId="a96e7d453dd11193" providerId="LiveId" clId="{1F2DD62A-9358-428D-8209-14506746EDD6}" dt="2025-02-20T08:04:12.593" v="2705" actId="47"/>
        <pc:sldMkLst>
          <pc:docMk/>
          <pc:sldMk cId="2364699079" sldId="296"/>
        </pc:sldMkLst>
      </pc:sldChg>
      <pc:sldChg chg="addSp delSp modSp add mod modTransition modNotesTx">
        <pc:chgData name="Matt Lyle" userId="a96e7d453dd11193" providerId="LiveId" clId="{1F2DD62A-9358-428D-8209-14506746EDD6}" dt="2025-02-22T10:12:58.367" v="5520" actId="478"/>
        <pc:sldMkLst>
          <pc:docMk/>
          <pc:sldMk cId="3890286233" sldId="296"/>
        </pc:sldMkLst>
        <pc:spChg chg="add mod">
          <ac:chgData name="Matt Lyle" userId="a96e7d453dd11193" providerId="LiveId" clId="{1F2DD62A-9358-428D-8209-14506746EDD6}" dt="2025-02-22T06:08:15.371" v="3744" actId="27636"/>
          <ac:spMkLst>
            <pc:docMk/>
            <pc:sldMk cId="3890286233" sldId="296"/>
            <ac:spMk id="4" creationId="{47ACCEE0-7A2D-46A8-998D-7ED09E0D469E}"/>
          </ac:spMkLst>
        </pc:spChg>
        <pc:spChg chg="add del mod">
          <ac:chgData name="Matt Lyle" userId="a96e7d453dd11193" providerId="LiveId" clId="{1F2DD62A-9358-428D-8209-14506746EDD6}" dt="2025-02-22T10:12:58.367" v="5520" actId="478"/>
          <ac:spMkLst>
            <pc:docMk/>
            <pc:sldMk cId="3890286233" sldId="296"/>
            <ac:spMk id="6" creationId="{5EFE7243-C1E8-76D7-F0C7-4801F3BEDB17}"/>
          </ac:spMkLst>
        </pc:spChg>
        <pc:spChg chg="mod">
          <ac:chgData name="Matt Lyle" userId="a96e7d453dd11193" providerId="LiveId" clId="{1F2DD62A-9358-428D-8209-14506746EDD6}" dt="2025-02-22T06:09:36.245" v="3798" actId="1076"/>
          <ac:spMkLst>
            <pc:docMk/>
            <pc:sldMk cId="3890286233" sldId="296"/>
            <ac:spMk id="7" creationId="{90770119-8140-4136-A343-F1B93D6E805D}"/>
          </ac:spMkLst>
        </pc:spChg>
        <pc:spChg chg="mod">
          <ac:chgData name="Matt Lyle" userId="a96e7d453dd11193" providerId="LiveId" clId="{1F2DD62A-9358-428D-8209-14506746EDD6}" dt="2025-02-22T06:07:41.044" v="3739" actId="20577"/>
          <ac:spMkLst>
            <pc:docMk/>
            <pc:sldMk cId="3890286233" sldId="296"/>
            <ac:spMk id="8" creationId="{EC666DAF-5756-711F-10C7-5C15A3C0165C}"/>
          </ac:spMkLst>
        </pc:spChg>
        <pc:picChg chg="add mod">
          <ac:chgData name="Matt Lyle" userId="a96e7d453dd11193" providerId="LiveId" clId="{1F2DD62A-9358-428D-8209-14506746EDD6}" dt="2025-02-22T06:09:32.513" v="3797" actId="14100"/>
          <ac:picMkLst>
            <pc:docMk/>
            <pc:sldMk cId="3890286233" sldId="296"/>
            <ac:picMk id="3" creationId="{09399A76-BE25-6DE5-D274-BDA93C8F2DED}"/>
          </ac:picMkLst>
        </pc:picChg>
        <pc:picChg chg="del">
          <ac:chgData name="Matt Lyle" userId="a96e7d453dd11193" providerId="LiveId" clId="{1F2DD62A-9358-428D-8209-14506746EDD6}" dt="2025-02-22T06:00:25.550" v="3727" actId="478"/>
          <ac:picMkLst>
            <pc:docMk/>
            <pc:sldMk cId="3890286233" sldId="296"/>
            <ac:picMk id="5" creationId="{B5079BC7-3F33-0625-1ED4-381FB689A6F1}"/>
          </ac:picMkLst>
        </pc:picChg>
      </pc:sldChg>
      <pc:sldChg chg="addSp delSp modSp add mod modTransition setBg modNotesTx">
        <pc:chgData name="Matt Lyle" userId="a96e7d453dd11193" providerId="LiveId" clId="{1F2DD62A-9358-428D-8209-14506746EDD6}" dt="2025-02-22T10:12:55.818" v="5519" actId="478"/>
        <pc:sldMkLst>
          <pc:docMk/>
          <pc:sldMk cId="408476605" sldId="297"/>
        </pc:sldMkLst>
        <pc:spChg chg="del">
          <ac:chgData name="Matt Lyle" userId="a96e7d453dd11193" providerId="LiveId" clId="{1F2DD62A-9358-428D-8209-14506746EDD6}" dt="2025-02-22T06:50:34.945" v="3840" actId="478"/>
          <ac:spMkLst>
            <pc:docMk/>
            <pc:sldMk cId="408476605" sldId="297"/>
            <ac:spMk id="4" creationId="{BC533113-4E96-271E-8792-D46ADBB65BBC}"/>
          </ac:spMkLst>
        </pc:spChg>
        <pc:spChg chg="del ord">
          <ac:chgData name="Matt Lyle" userId="a96e7d453dd11193" providerId="LiveId" clId="{1F2DD62A-9358-428D-8209-14506746EDD6}" dt="2025-02-22T10:12:55.818" v="5519" actId="478"/>
          <ac:spMkLst>
            <pc:docMk/>
            <pc:sldMk cId="408476605" sldId="297"/>
            <ac:spMk id="6" creationId="{C9CCBB4F-3E9A-5D88-0D3D-C8D82A4F18F4}"/>
          </ac:spMkLst>
        </pc:spChg>
        <pc:spChg chg="mod">
          <ac:chgData name="Matt Lyle" userId="a96e7d453dd11193" providerId="LiveId" clId="{1F2DD62A-9358-428D-8209-14506746EDD6}" dt="2025-02-22T06:57:17.072" v="3940" actId="20577"/>
          <ac:spMkLst>
            <pc:docMk/>
            <pc:sldMk cId="408476605" sldId="297"/>
            <ac:spMk id="7" creationId="{C99FF3FA-32B1-1E0F-312C-33ABCE6C81F7}"/>
          </ac:spMkLst>
        </pc:spChg>
        <pc:spChg chg="del mod">
          <ac:chgData name="Matt Lyle" userId="a96e7d453dd11193" providerId="LiveId" clId="{1F2DD62A-9358-428D-8209-14506746EDD6}" dt="2025-02-22T06:52:41.049" v="3918" actId="478"/>
          <ac:spMkLst>
            <pc:docMk/>
            <pc:sldMk cId="408476605" sldId="297"/>
            <ac:spMk id="8" creationId="{7C80B7FD-B20A-6A4F-F76B-2254B329D888}"/>
          </ac:spMkLst>
        </pc:spChg>
        <pc:spChg chg="add mod">
          <ac:chgData name="Matt Lyle" userId="a96e7d453dd11193" providerId="LiveId" clId="{1F2DD62A-9358-428D-8209-14506746EDD6}" dt="2025-02-22T06:53:39.886" v="3934" actId="20577"/>
          <ac:spMkLst>
            <pc:docMk/>
            <pc:sldMk cId="408476605" sldId="297"/>
            <ac:spMk id="11" creationId="{8DF222FA-8913-9BEF-7096-A97B2F34A625}"/>
          </ac:spMkLst>
        </pc:spChg>
        <pc:spChg chg="add del">
          <ac:chgData name="Matt Lyle" userId="a96e7d453dd11193" providerId="LiveId" clId="{1F2DD62A-9358-428D-8209-14506746EDD6}" dt="2025-02-22T06:52:48.629" v="3919" actId="26606"/>
          <ac:spMkLst>
            <pc:docMk/>
            <pc:sldMk cId="408476605" sldId="297"/>
            <ac:spMk id="15" creationId="{FA69AAE0-49D5-4C8B-8BA2-55898C00E05E}"/>
          </ac:spMkLst>
        </pc:spChg>
        <pc:spChg chg="add">
          <ac:chgData name="Matt Lyle" userId="a96e7d453dd11193" providerId="LiveId" clId="{1F2DD62A-9358-428D-8209-14506746EDD6}" dt="2025-02-22T06:52:48.629" v="3919" actId="26606"/>
          <ac:spMkLst>
            <pc:docMk/>
            <pc:sldMk cId="408476605" sldId="297"/>
            <ac:spMk id="20" creationId="{F8446B12-7391-4711-8B31-112A0B896C76}"/>
          </ac:spMkLst>
        </pc:spChg>
        <pc:grpChg chg="add">
          <ac:chgData name="Matt Lyle" userId="a96e7d453dd11193" providerId="LiveId" clId="{1F2DD62A-9358-428D-8209-14506746EDD6}" dt="2025-02-22T06:52:48.629" v="3919" actId="26606"/>
          <ac:grpSpMkLst>
            <pc:docMk/>
            <pc:sldMk cId="408476605" sldId="297"/>
            <ac:grpSpMk id="22" creationId="{AC0B7807-0C83-4963-821A-69B172722E49}"/>
          </ac:grpSpMkLst>
        </pc:grpChg>
        <pc:picChg chg="del">
          <ac:chgData name="Matt Lyle" userId="a96e7d453dd11193" providerId="LiveId" clId="{1F2DD62A-9358-428D-8209-14506746EDD6}" dt="2025-02-22T06:12:46.782" v="3826" actId="478"/>
          <ac:picMkLst>
            <pc:docMk/>
            <pc:sldMk cId="408476605" sldId="297"/>
            <ac:picMk id="3" creationId="{C55DB810-B527-11BD-DB3A-76B59C991D6F}"/>
          </ac:picMkLst>
        </pc:picChg>
        <pc:picChg chg="add del mod">
          <ac:chgData name="Matt Lyle" userId="a96e7d453dd11193" providerId="LiveId" clId="{1F2DD62A-9358-428D-8209-14506746EDD6}" dt="2025-02-22T06:50:26.483" v="3837" actId="478"/>
          <ac:picMkLst>
            <pc:docMk/>
            <pc:sldMk cId="408476605" sldId="297"/>
            <ac:picMk id="5" creationId="{521EF05E-6A0D-F06C-1CF7-A32E4D9977FC}"/>
          </ac:picMkLst>
        </pc:picChg>
        <pc:picChg chg="add mod ord">
          <ac:chgData name="Matt Lyle" userId="a96e7d453dd11193" providerId="LiveId" clId="{1F2DD62A-9358-428D-8209-14506746EDD6}" dt="2025-02-22T06:52:48.629" v="3919" actId="26606"/>
          <ac:picMkLst>
            <pc:docMk/>
            <pc:sldMk cId="408476605" sldId="297"/>
            <ac:picMk id="9" creationId="{3945E6EB-430C-012F-BA72-DEBD2A9E72BD}"/>
          </ac:picMkLst>
        </pc:picChg>
        <pc:picChg chg="add mod">
          <ac:chgData name="Matt Lyle" userId="a96e7d453dd11193" providerId="LiveId" clId="{1F2DD62A-9358-428D-8209-14506746EDD6}" dt="2025-02-22T06:52:48.629" v="3919" actId="26606"/>
          <ac:picMkLst>
            <pc:docMk/>
            <pc:sldMk cId="408476605" sldId="297"/>
            <ac:picMk id="10" creationId="{E26EC7FD-501B-74FF-4B18-BFEFB42A5DB0}"/>
          </ac:picMkLst>
        </pc:picChg>
      </pc:sldChg>
      <pc:sldChg chg="add del">
        <pc:chgData name="Matt Lyle" userId="a96e7d453dd11193" providerId="LiveId" clId="{1F2DD62A-9358-428D-8209-14506746EDD6}" dt="2025-02-20T08:04:12.593" v="2705" actId="47"/>
        <pc:sldMkLst>
          <pc:docMk/>
          <pc:sldMk cId="3984590093" sldId="297"/>
        </pc:sldMkLst>
      </pc:sldChg>
      <pc:sldChg chg="addSp delSp modSp add mod modTransition modNotesTx">
        <pc:chgData name="Matt Lyle" userId="a96e7d453dd11193" providerId="LiveId" clId="{1F2DD62A-9358-428D-8209-14506746EDD6}" dt="2025-02-22T10:12:51.559" v="5518" actId="478"/>
        <pc:sldMkLst>
          <pc:docMk/>
          <pc:sldMk cId="895104806" sldId="298"/>
        </pc:sldMkLst>
        <pc:spChg chg="del">
          <ac:chgData name="Matt Lyle" userId="a96e7d453dd11193" providerId="LiveId" clId="{1F2DD62A-9358-428D-8209-14506746EDD6}" dt="2025-02-22T07:01:31.426" v="3954" actId="478"/>
          <ac:spMkLst>
            <pc:docMk/>
            <pc:sldMk cId="895104806" sldId="298"/>
            <ac:spMk id="4" creationId="{C1A15DB2-2732-620F-112D-D7860B9C0DA9}"/>
          </ac:spMkLst>
        </pc:spChg>
        <pc:spChg chg="del">
          <ac:chgData name="Matt Lyle" userId="a96e7d453dd11193" providerId="LiveId" clId="{1F2DD62A-9358-428D-8209-14506746EDD6}" dt="2025-02-22T10:12:51.559" v="5518" actId="478"/>
          <ac:spMkLst>
            <pc:docMk/>
            <pc:sldMk cId="895104806" sldId="298"/>
            <ac:spMk id="6" creationId="{FB8F61D1-13E3-B1DD-504F-264C4572A37C}"/>
          </ac:spMkLst>
        </pc:spChg>
        <pc:spChg chg="mod">
          <ac:chgData name="Matt Lyle" userId="a96e7d453dd11193" providerId="LiveId" clId="{1F2DD62A-9358-428D-8209-14506746EDD6}" dt="2025-02-22T07:04:27.896" v="4009" actId="1076"/>
          <ac:spMkLst>
            <pc:docMk/>
            <pc:sldMk cId="895104806" sldId="298"/>
            <ac:spMk id="7" creationId="{F7AA4462-8427-1AA3-B498-E71679DDA1CD}"/>
          </ac:spMkLst>
        </pc:spChg>
        <pc:spChg chg="mod">
          <ac:chgData name="Matt Lyle" userId="a96e7d453dd11193" providerId="LiveId" clId="{1F2DD62A-9358-428D-8209-14506746EDD6}" dt="2025-02-22T07:00:47.326" v="3942" actId="20577"/>
          <ac:spMkLst>
            <pc:docMk/>
            <pc:sldMk cId="895104806" sldId="298"/>
            <ac:spMk id="8" creationId="{B5AAF345-F1B4-091C-41D3-110B7CD1E234}"/>
          </ac:spMkLst>
        </pc:spChg>
        <pc:spChg chg="add del mod">
          <ac:chgData name="Matt Lyle" userId="a96e7d453dd11193" providerId="LiveId" clId="{1F2DD62A-9358-428D-8209-14506746EDD6}" dt="2025-02-22T07:09:55.914" v="4033" actId="478"/>
          <ac:spMkLst>
            <pc:docMk/>
            <pc:sldMk cId="895104806" sldId="298"/>
            <ac:spMk id="12" creationId="{2F8D487A-3355-DACD-3A66-89C656DAA7A3}"/>
          </ac:spMkLst>
        </pc:spChg>
        <pc:spChg chg="add mod">
          <ac:chgData name="Matt Lyle" userId="a96e7d453dd11193" providerId="LiveId" clId="{1F2DD62A-9358-428D-8209-14506746EDD6}" dt="2025-02-22T07:04:53.800" v="4016" actId="20577"/>
          <ac:spMkLst>
            <pc:docMk/>
            <pc:sldMk cId="895104806" sldId="298"/>
            <ac:spMk id="13" creationId="{C1D9D499-E413-9724-8C91-446957BD64B4}"/>
          </ac:spMkLst>
        </pc:spChg>
        <pc:spChg chg="add del mod">
          <ac:chgData name="Matt Lyle" userId="a96e7d453dd11193" providerId="LiveId" clId="{1F2DD62A-9358-428D-8209-14506746EDD6}" dt="2025-02-22T07:09:57.511" v="4034" actId="478"/>
          <ac:spMkLst>
            <pc:docMk/>
            <pc:sldMk cId="895104806" sldId="298"/>
            <ac:spMk id="14" creationId="{883AD083-BCF8-8AFF-9522-7FD279900DE8}"/>
          </ac:spMkLst>
        </pc:spChg>
        <pc:picChg chg="del">
          <ac:chgData name="Matt Lyle" userId="a96e7d453dd11193" providerId="LiveId" clId="{1F2DD62A-9358-428D-8209-14506746EDD6}" dt="2025-02-22T07:01:28.641" v="3953" actId="478"/>
          <ac:picMkLst>
            <pc:docMk/>
            <pc:sldMk cId="895104806" sldId="298"/>
            <ac:picMk id="3" creationId="{587EB293-2C29-04AB-1D05-B234619C904D}"/>
          </ac:picMkLst>
        </pc:picChg>
        <pc:picChg chg="add del mod">
          <ac:chgData name="Matt Lyle" userId="a96e7d453dd11193" providerId="LiveId" clId="{1F2DD62A-9358-428D-8209-14506746EDD6}" dt="2025-02-22T07:02:39.446" v="3966" actId="478"/>
          <ac:picMkLst>
            <pc:docMk/>
            <pc:sldMk cId="895104806" sldId="298"/>
            <ac:picMk id="5" creationId="{68857205-6CBA-91F8-88E4-6901C279229A}"/>
          </ac:picMkLst>
        </pc:picChg>
        <pc:picChg chg="add mod">
          <ac:chgData name="Matt Lyle" userId="a96e7d453dd11193" providerId="LiveId" clId="{1F2DD62A-9358-428D-8209-14506746EDD6}" dt="2025-02-22T07:04:27.896" v="4009" actId="1076"/>
          <ac:picMkLst>
            <pc:docMk/>
            <pc:sldMk cId="895104806" sldId="298"/>
            <ac:picMk id="10" creationId="{0159DFE8-9C74-F77F-1F98-F07B84930988}"/>
          </ac:picMkLst>
        </pc:picChg>
        <pc:picChg chg="add del mod modCrop">
          <ac:chgData name="Matt Lyle" userId="a96e7d453dd11193" providerId="LiveId" clId="{1F2DD62A-9358-428D-8209-14506746EDD6}" dt="2025-02-22T07:09:54.301" v="4032" actId="478"/>
          <ac:picMkLst>
            <pc:docMk/>
            <pc:sldMk cId="895104806" sldId="298"/>
            <ac:picMk id="11" creationId="{49586035-0AB8-692E-9F1C-CD91081E7570}"/>
          </ac:picMkLst>
        </pc:picChg>
      </pc:sldChg>
      <pc:sldChg chg="add del">
        <pc:chgData name="Matt Lyle" userId="a96e7d453dd11193" providerId="LiveId" clId="{1F2DD62A-9358-428D-8209-14506746EDD6}" dt="2025-02-20T08:04:12.593" v="2705" actId="47"/>
        <pc:sldMkLst>
          <pc:docMk/>
          <pc:sldMk cId="4089454827" sldId="298"/>
        </pc:sldMkLst>
      </pc:sldChg>
      <pc:sldChg chg="addSp delSp modSp add mod ord modTransition delAnim modAnim modNotesTx">
        <pc:chgData name="Matt Lyle" userId="a96e7d453dd11193" providerId="LiveId" clId="{1F2DD62A-9358-428D-8209-14506746EDD6}" dt="2025-02-22T10:12:33.761" v="5517" actId="478"/>
        <pc:sldMkLst>
          <pc:docMk/>
          <pc:sldMk cId="2238402854" sldId="299"/>
        </pc:sldMkLst>
        <pc:spChg chg="add mod">
          <ac:chgData name="Matt Lyle" userId="a96e7d453dd11193" providerId="LiveId" clId="{1F2DD62A-9358-428D-8209-14506746EDD6}" dt="2025-02-22T10:08:42.679" v="5282" actId="20577"/>
          <ac:spMkLst>
            <pc:docMk/>
            <pc:sldMk cId="2238402854" sldId="299"/>
            <ac:spMk id="2" creationId="{91A75CB4-1741-AC9D-2324-41DA397CF568}"/>
          </ac:spMkLst>
        </pc:spChg>
        <pc:spChg chg="add mod">
          <ac:chgData name="Matt Lyle" userId="a96e7d453dd11193" providerId="LiveId" clId="{1F2DD62A-9358-428D-8209-14506746EDD6}" dt="2025-02-22T10:10:54.863" v="5506" actId="20577"/>
          <ac:spMkLst>
            <pc:docMk/>
            <pc:sldMk cId="2238402854" sldId="299"/>
            <ac:spMk id="3" creationId="{BCE1E904-2510-DFB2-4C11-E322A2D9C45E}"/>
          </ac:spMkLst>
        </pc:spChg>
        <pc:spChg chg="del">
          <ac:chgData name="Matt Lyle" userId="a96e7d453dd11193" providerId="LiveId" clId="{1F2DD62A-9358-428D-8209-14506746EDD6}" dt="2025-02-22T10:12:33.761" v="5517" actId="478"/>
          <ac:spMkLst>
            <pc:docMk/>
            <pc:sldMk cId="2238402854" sldId="299"/>
            <ac:spMk id="6" creationId="{ED694E35-7D91-13B4-B7F1-248AA9F94464}"/>
          </ac:spMkLst>
        </pc:spChg>
        <pc:spChg chg="del">
          <ac:chgData name="Matt Lyle" userId="a96e7d453dd11193" providerId="LiveId" clId="{1F2DD62A-9358-428D-8209-14506746EDD6}" dt="2025-02-22T07:09:48.207" v="4031" actId="478"/>
          <ac:spMkLst>
            <pc:docMk/>
            <pc:sldMk cId="2238402854" sldId="299"/>
            <ac:spMk id="8" creationId="{8A85E54E-0C11-7B1C-64E6-3B3EF71954E6}"/>
          </ac:spMkLst>
        </pc:spChg>
        <pc:spChg chg="del">
          <ac:chgData name="Matt Lyle" userId="a96e7d453dd11193" providerId="LiveId" clId="{1F2DD62A-9358-428D-8209-14506746EDD6}" dt="2025-02-22T10:08:24.506" v="5276" actId="478"/>
          <ac:spMkLst>
            <pc:docMk/>
            <pc:sldMk cId="2238402854" sldId="299"/>
            <ac:spMk id="12" creationId="{E45BF1AC-3AFD-0283-66A3-C46EAFEE371B}"/>
          </ac:spMkLst>
        </pc:spChg>
        <pc:spChg chg="del">
          <ac:chgData name="Matt Lyle" userId="a96e7d453dd11193" providerId="LiveId" clId="{1F2DD62A-9358-428D-8209-14506746EDD6}" dt="2025-02-22T10:08:26.807" v="5277" actId="478"/>
          <ac:spMkLst>
            <pc:docMk/>
            <pc:sldMk cId="2238402854" sldId="299"/>
            <ac:spMk id="14" creationId="{DF9B9534-B70E-8809-603E-D2CBF79785E3}"/>
          </ac:spMkLst>
        </pc:spChg>
        <pc:picChg chg="del">
          <ac:chgData name="Matt Lyle" userId="a96e7d453dd11193" providerId="LiveId" clId="{1F2DD62A-9358-428D-8209-14506746EDD6}" dt="2025-02-22T10:08:22.868" v="5275" actId="478"/>
          <ac:picMkLst>
            <pc:docMk/>
            <pc:sldMk cId="2238402854" sldId="299"/>
            <ac:picMk id="11" creationId="{C6581F01-6C27-C6E7-A785-307E137318A4}"/>
          </ac:picMkLst>
        </pc:picChg>
      </pc:sldChg>
      <pc:sldChg chg="add del">
        <pc:chgData name="Matt Lyle" userId="a96e7d453dd11193" providerId="LiveId" clId="{1F2DD62A-9358-428D-8209-14506746EDD6}" dt="2025-02-20T08:04:12.593" v="2705" actId="47"/>
        <pc:sldMkLst>
          <pc:docMk/>
          <pc:sldMk cId="2876326554" sldId="299"/>
        </pc:sldMkLst>
      </pc:sldChg>
      <pc:sldChg chg="add del">
        <pc:chgData name="Matt Lyle" userId="a96e7d453dd11193" providerId="LiveId" clId="{1F2DD62A-9358-428D-8209-14506746EDD6}" dt="2025-02-20T08:04:12.593" v="2705" actId="47"/>
        <pc:sldMkLst>
          <pc:docMk/>
          <pc:sldMk cId="2260770935" sldId="300"/>
        </pc:sldMkLst>
      </pc:sldChg>
      <pc:sldChg chg="addSp delSp modSp new mod modTransition setBg modNotesTx">
        <pc:chgData name="Matt Lyle" userId="a96e7d453dd11193" providerId="LiveId" clId="{1F2DD62A-9358-428D-8209-14506746EDD6}" dt="2025-02-22T07:47:07.066" v="4203"/>
        <pc:sldMkLst>
          <pc:docMk/>
          <pc:sldMk cId="3825764912" sldId="300"/>
        </pc:sldMkLst>
        <pc:spChg chg="add del">
          <ac:chgData name="Matt Lyle" userId="a96e7d453dd11193" providerId="LiveId" clId="{1F2DD62A-9358-428D-8209-14506746EDD6}" dt="2025-02-22T07:16:51.430" v="4038" actId="22"/>
          <ac:spMkLst>
            <pc:docMk/>
            <pc:sldMk cId="3825764912" sldId="300"/>
            <ac:spMk id="3" creationId="{FA68C57E-E638-22AD-C809-59440F0B4071}"/>
          </ac:spMkLst>
        </pc:spChg>
        <pc:spChg chg="add mod">
          <ac:chgData name="Matt Lyle" userId="a96e7d453dd11193" providerId="LiveId" clId="{1F2DD62A-9358-428D-8209-14506746EDD6}" dt="2025-02-22T07:25:37.169" v="4150" actId="1035"/>
          <ac:spMkLst>
            <pc:docMk/>
            <pc:sldMk cId="3825764912" sldId="300"/>
            <ac:spMk id="7" creationId="{C058CB3F-EE06-0CA3-568C-918158AF936E}"/>
          </ac:spMkLst>
        </pc:spChg>
        <pc:spChg chg="add mod">
          <ac:chgData name="Matt Lyle" userId="a96e7d453dd11193" providerId="LiveId" clId="{1F2DD62A-9358-428D-8209-14506746EDD6}" dt="2025-02-22T07:26:00.598" v="4152" actId="1076"/>
          <ac:spMkLst>
            <pc:docMk/>
            <pc:sldMk cId="3825764912" sldId="300"/>
            <ac:spMk id="9" creationId="{88B666FD-1EBA-88B6-0B3E-A9BE97C0F0B0}"/>
          </ac:spMkLst>
        </pc:spChg>
        <pc:spChg chg="add mod">
          <ac:chgData name="Matt Lyle" userId="a96e7d453dd11193" providerId="LiveId" clId="{1F2DD62A-9358-428D-8209-14506746EDD6}" dt="2025-02-22T07:23:44.904" v="4137" actId="20577"/>
          <ac:spMkLst>
            <pc:docMk/>
            <pc:sldMk cId="3825764912" sldId="300"/>
            <ac:spMk id="10" creationId="{D82127C6-50C3-635B-540F-CFF92840CF10}"/>
          </ac:spMkLst>
        </pc:spChg>
        <pc:spChg chg="add mod">
          <ac:chgData name="Matt Lyle" userId="a96e7d453dd11193" providerId="LiveId" clId="{1F2DD62A-9358-428D-8209-14506746EDD6}" dt="2025-02-22T07:26:29.768" v="4173" actId="1076"/>
          <ac:spMkLst>
            <pc:docMk/>
            <pc:sldMk cId="3825764912" sldId="300"/>
            <ac:spMk id="11" creationId="{E1FE88BF-1D28-9AE7-7426-20CCEFC386BE}"/>
          </ac:spMkLst>
        </pc:spChg>
        <pc:picChg chg="add mod">
          <ac:chgData name="Matt Lyle" userId="a96e7d453dd11193" providerId="LiveId" clId="{1F2DD62A-9358-428D-8209-14506746EDD6}" dt="2025-02-22T07:25:37.169" v="4150" actId="1035"/>
          <ac:picMkLst>
            <pc:docMk/>
            <pc:sldMk cId="3825764912" sldId="300"/>
            <ac:picMk id="5" creationId="{A76CC60A-6006-F3A3-C864-7B63B204FD3C}"/>
          </ac:picMkLst>
        </pc:picChg>
      </pc:sldChg>
      <pc:sldChg chg="delSp modSp add mod modTransition modAnim modNotesTx">
        <pc:chgData name="Matt Lyle" userId="a96e7d453dd11193" providerId="LiveId" clId="{1F2DD62A-9358-428D-8209-14506746EDD6}" dt="2025-02-22T08:11:10.911" v="4282"/>
        <pc:sldMkLst>
          <pc:docMk/>
          <pc:sldMk cId="2365029877" sldId="301"/>
        </pc:sldMkLst>
        <pc:spChg chg="del">
          <ac:chgData name="Matt Lyle" userId="a96e7d453dd11193" providerId="LiveId" clId="{1F2DD62A-9358-428D-8209-14506746EDD6}" dt="2025-02-22T07:31:39.304" v="4179" actId="478"/>
          <ac:spMkLst>
            <pc:docMk/>
            <pc:sldMk cId="2365029877" sldId="301"/>
            <ac:spMk id="7" creationId="{0211AC7D-BEC3-6A95-4D14-9159E4A8FE58}"/>
          </ac:spMkLst>
        </pc:spChg>
        <pc:spChg chg="mod">
          <ac:chgData name="Matt Lyle" userId="a96e7d453dd11193" providerId="LiveId" clId="{1F2DD62A-9358-428D-8209-14506746EDD6}" dt="2025-02-22T07:32:15.369" v="4192" actId="20577"/>
          <ac:spMkLst>
            <pc:docMk/>
            <pc:sldMk cId="2365029877" sldId="301"/>
            <ac:spMk id="9" creationId="{DB14ADF3-7CB4-1F63-C5DB-F195A9A30561}"/>
          </ac:spMkLst>
        </pc:spChg>
        <pc:spChg chg="mod">
          <ac:chgData name="Matt Lyle" userId="a96e7d453dd11193" providerId="LiveId" clId="{1F2DD62A-9358-428D-8209-14506746EDD6}" dt="2025-02-22T07:29:36.235" v="4177" actId="20577"/>
          <ac:spMkLst>
            <pc:docMk/>
            <pc:sldMk cId="2365029877" sldId="301"/>
            <ac:spMk id="10" creationId="{239BD38D-4D30-BF94-D1D0-DDBA6AAAB1C9}"/>
          </ac:spMkLst>
        </pc:spChg>
        <pc:picChg chg="del">
          <ac:chgData name="Matt Lyle" userId="a96e7d453dd11193" providerId="LiveId" clId="{1F2DD62A-9358-428D-8209-14506746EDD6}" dt="2025-02-22T07:29:33.616" v="4175" actId="478"/>
          <ac:picMkLst>
            <pc:docMk/>
            <pc:sldMk cId="2365029877" sldId="301"/>
            <ac:picMk id="5" creationId="{B90E5CAC-9A86-9F8C-3D91-068AD2E51CB0}"/>
          </ac:picMkLst>
        </pc:picChg>
      </pc:sldChg>
      <pc:sldChg chg="add del">
        <pc:chgData name="Matt Lyle" userId="a96e7d453dd11193" providerId="LiveId" clId="{1F2DD62A-9358-428D-8209-14506746EDD6}" dt="2025-02-20T08:04:12.593" v="2705" actId="47"/>
        <pc:sldMkLst>
          <pc:docMk/>
          <pc:sldMk cId="3365708494" sldId="301"/>
        </pc:sldMkLst>
      </pc:sldChg>
      <pc:sldChg chg="addSp delSp modSp add mod modAnim modNotesTx">
        <pc:chgData name="Matt Lyle" userId="a96e7d453dd11193" providerId="LiveId" clId="{1F2DD62A-9358-428D-8209-14506746EDD6}" dt="2025-02-22T08:11:15.477" v="4283"/>
        <pc:sldMkLst>
          <pc:docMk/>
          <pc:sldMk cId="1150717503" sldId="302"/>
        </pc:sldMkLst>
        <pc:spChg chg="add mod">
          <ac:chgData name="Matt Lyle" userId="a96e7d453dd11193" providerId="LiveId" clId="{1F2DD62A-9358-428D-8209-14506746EDD6}" dt="2025-02-22T08:01:08.490" v="4249" actId="1076"/>
          <ac:spMkLst>
            <pc:docMk/>
            <pc:sldMk cId="1150717503" sldId="302"/>
            <ac:spMk id="3" creationId="{2E8E2778-F609-A3E2-4EE9-C11610272AB1}"/>
          </ac:spMkLst>
        </pc:spChg>
        <pc:spChg chg="add mod">
          <ac:chgData name="Matt Lyle" userId="a96e7d453dd11193" providerId="LiveId" clId="{1F2DD62A-9358-428D-8209-14506746EDD6}" dt="2025-02-22T08:01:48.859" v="4272" actId="1076"/>
          <ac:spMkLst>
            <pc:docMk/>
            <pc:sldMk cId="1150717503" sldId="302"/>
            <ac:spMk id="4" creationId="{0F719B1A-5002-2D04-85AB-B720B4E1006A}"/>
          </ac:spMkLst>
        </pc:spChg>
        <pc:spChg chg="mod">
          <ac:chgData name="Matt Lyle" userId="a96e7d453dd11193" providerId="LiveId" clId="{1F2DD62A-9358-428D-8209-14506746EDD6}" dt="2025-02-22T08:00:37.467" v="4237" actId="207"/>
          <ac:spMkLst>
            <pc:docMk/>
            <pc:sldMk cId="1150717503" sldId="302"/>
            <ac:spMk id="9" creationId="{22643B54-B634-3039-9146-97B666CF2603}"/>
          </ac:spMkLst>
        </pc:spChg>
        <pc:spChg chg="mod">
          <ac:chgData name="Matt Lyle" userId="a96e7d453dd11193" providerId="LiveId" clId="{1F2DD62A-9358-428D-8209-14506746EDD6}" dt="2025-02-22T08:07:18.750" v="4275" actId="20577"/>
          <ac:spMkLst>
            <pc:docMk/>
            <pc:sldMk cId="1150717503" sldId="302"/>
            <ac:spMk id="10" creationId="{975109A4-AE0F-51BC-BCA1-AE5943D9456D}"/>
          </ac:spMkLst>
        </pc:spChg>
        <pc:spChg chg="del">
          <ac:chgData name="Matt Lyle" userId="a96e7d453dd11193" providerId="LiveId" clId="{1F2DD62A-9358-428D-8209-14506746EDD6}" dt="2025-02-22T07:49:59.164" v="4207" actId="478"/>
          <ac:spMkLst>
            <pc:docMk/>
            <pc:sldMk cId="1150717503" sldId="302"/>
            <ac:spMk id="11" creationId="{3001DD87-5C82-71AD-5EFF-D5EF931D2D63}"/>
          </ac:spMkLst>
        </pc:spChg>
      </pc:sldChg>
      <pc:sldChg chg="add del">
        <pc:chgData name="Matt Lyle" userId="a96e7d453dd11193" providerId="LiveId" clId="{1F2DD62A-9358-428D-8209-14506746EDD6}" dt="2025-02-20T08:04:12.593" v="2705" actId="47"/>
        <pc:sldMkLst>
          <pc:docMk/>
          <pc:sldMk cId="2368534432" sldId="302"/>
        </pc:sldMkLst>
      </pc:sldChg>
      <pc:sldChg chg="add del">
        <pc:chgData name="Matt Lyle" userId="a96e7d453dd11193" providerId="LiveId" clId="{1F2DD62A-9358-428D-8209-14506746EDD6}" dt="2025-02-20T08:04:12.593" v="2705" actId="47"/>
        <pc:sldMkLst>
          <pc:docMk/>
          <pc:sldMk cId="349271596" sldId="303"/>
        </pc:sldMkLst>
      </pc:sldChg>
      <pc:sldChg chg="addSp delSp modSp add mod ord setBg modAnim modNotesTx">
        <pc:chgData name="Matt Lyle" userId="a96e7d453dd11193" providerId="LiveId" clId="{1F2DD62A-9358-428D-8209-14506746EDD6}" dt="2025-02-22T09:12:48.230" v="4658"/>
        <pc:sldMkLst>
          <pc:docMk/>
          <pc:sldMk cId="2588185169" sldId="303"/>
        </pc:sldMkLst>
        <pc:spChg chg="add mod">
          <ac:chgData name="Matt Lyle" userId="a96e7d453dd11193" providerId="LiveId" clId="{1F2DD62A-9358-428D-8209-14506746EDD6}" dt="2025-02-22T08:12:42.218" v="4289" actId="20577"/>
          <ac:spMkLst>
            <pc:docMk/>
            <pc:sldMk cId="2588185169" sldId="303"/>
            <ac:spMk id="2" creationId="{49117A08-922B-294B-FCAC-D3A12236BDC1}"/>
          </ac:spMkLst>
        </pc:spChg>
        <pc:spChg chg="add mod">
          <ac:chgData name="Matt Lyle" userId="a96e7d453dd11193" providerId="LiveId" clId="{1F2DD62A-9358-428D-8209-14506746EDD6}" dt="2025-02-22T08:17:29.828" v="4327" actId="1076"/>
          <ac:spMkLst>
            <pc:docMk/>
            <pc:sldMk cId="2588185169" sldId="303"/>
            <ac:spMk id="5" creationId="{6154B565-B64B-C8FD-1C5D-45CFF009FE97}"/>
          </ac:spMkLst>
        </pc:spChg>
        <pc:spChg chg="add del">
          <ac:chgData name="Matt Lyle" userId="a96e7d453dd11193" providerId="LiveId" clId="{1F2DD62A-9358-428D-8209-14506746EDD6}" dt="2025-02-22T08:55:33.901" v="4336" actId="22"/>
          <ac:spMkLst>
            <pc:docMk/>
            <pc:sldMk cId="2588185169" sldId="303"/>
            <ac:spMk id="7" creationId="{118E4E7E-A52C-24CB-E67E-AD9FFD4FFB2C}"/>
          </ac:spMkLst>
        </pc:spChg>
        <pc:spChg chg="del mod">
          <ac:chgData name="Matt Lyle" userId="a96e7d453dd11193" providerId="LiveId" clId="{1F2DD62A-9358-428D-8209-14506746EDD6}" dt="2025-02-22T08:17:15.490" v="4323" actId="21"/>
          <ac:spMkLst>
            <pc:docMk/>
            <pc:sldMk cId="2588185169" sldId="303"/>
            <ac:spMk id="9" creationId="{6154B565-B64B-C8FD-1C5D-45CFF009FE97}"/>
          </ac:spMkLst>
        </pc:spChg>
        <pc:spChg chg="mod">
          <ac:chgData name="Matt Lyle" userId="a96e7d453dd11193" providerId="LiveId" clId="{1F2DD62A-9358-428D-8209-14506746EDD6}" dt="2025-02-22T08:16:39.507" v="4295" actId="20577"/>
          <ac:spMkLst>
            <pc:docMk/>
            <pc:sldMk cId="2588185169" sldId="303"/>
            <ac:spMk id="10" creationId="{08FDE62E-C61C-9BC2-06FD-4A0DA1AA2BC1}"/>
          </ac:spMkLst>
        </pc:spChg>
        <pc:spChg chg="add mod">
          <ac:chgData name="Matt Lyle" userId="a96e7d453dd11193" providerId="LiveId" clId="{1F2DD62A-9358-428D-8209-14506746EDD6}" dt="2025-02-22T08:56:10.699" v="4388" actId="1076"/>
          <ac:spMkLst>
            <pc:docMk/>
            <pc:sldMk cId="2588185169" sldId="303"/>
            <ac:spMk id="11" creationId="{D2179361-BDC5-D214-3051-C79DD3D9B933}"/>
          </ac:spMkLst>
        </pc:spChg>
        <pc:picChg chg="add mod">
          <ac:chgData name="Matt Lyle" userId="a96e7d453dd11193" providerId="LiveId" clId="{1F2DD62A-9358-428D-8209-14506746EDD6}" dt="2025-02-22T08:16:49.605" v="4296" actId="1076"/>
          <ac:picMkLst>
            <pc:docMk/>
            <pc:sldMk cId="2588185169" sldId="303"/>
            <ac:picMk id="4" creationId="{5FD21F09-9BE0-9246-3576-A45E55026506}"/>
          </ac:picMkLst>
        </pc:picChg>
      </pc:sldChg>
      <pc:sldChg chg="add del">
        <pc:chgData name="Matt Lyle" userId="a96e7d453dd11193" providerId="LiveId" clId="{1F2DD62A-9358-428D-8209-14506746EDD6}" dt="2025-02-20T08:04:12.593" v="2705" actId="47"/>
        <pc:sldMkLst>
          <pc:docMk/>
          <pc:sldMk cId="2410328254" sldId="304"/>
        </pc:sldMkLst>
      </pc:sldChg>
      <pc:sldChg chg="modSp add mod ord setBg modAnim">
        <pc:chgData name="Matt Lyle" userId="a96e7d453dd11193" providerId="LiveId" clId="{1F2DD62A-9358-428D-8209-14506746EDD6}" dt="2025-02-22T09:54:37.801" v="5195" actId="6549"/>
        <pc:sldMkLst>
          <pc:docMk/>
          <pc:sldMk cId="3882857620" sldId="304"/>
        </pc:sldMkLst>
        <pc:spChg chg="mod">
          <ac:chgData name="Matt Lyle" userId="a96e7d453dd11193" providerId="LiveId" clId="{1F2DD62A-9358-428D-8209-14506746EDD6}" dt="2025-02-22T09:54:37.801" v="5195" actId="6549"/>
          <ac:spMkLst>
            <pc:docMk/>
            <pc:sldMk cId="3882857620" sldId="304"/>
            <ac:spMk id="9" creationId="{9F3623E8-8D00-44AC-ECE2-8970051FA35F}"/>
          </ac:spMkLst>
        </pc:spChg>
        <pc:spChg chg="mod">
          <ac:chgData name="Matt Lyle" userId="a96e7d453dd11193" providerId="LiveId" clId="{1F2DD62A-9358-428D-8209-14506746EDD6}" dt="2025-02-22T09:12:55.211" v="4660" actId="20577"/>
          <ac:spMkLst>
            <pc:docMk/>
            <pc:sldMk cId="3882857620" sldId="304"/>
            <ac:spMk id="10" creationId="{FDD98420-923C-3778-810C-7F98A3030E62}"/>
          </ac:spMkLst>
        </pc:spChg>
      </pc:sldChg>
      <pc:sldChg chg="add del">
        <pc:chgData name="Matt Lyle" userId="a96e7d453dd11193" providerId="LiveId" clId="{1F2DD62A-9358-428D-8209-14506746EDD6}" dt="2025-02-20T08:04:12.593" v="2705" actId="47"/>
        <pc:sldMkLst>
          <pc:docMk/>
          <pc:sldMk cId="2789831767" sldId="305"/>
        </pc:sldMkLst>
      </pc:sldChg>
      <pc:sldChg chg="addSp delSp modSp add mod setBg modNotesTx">
        <pc:chgData name="Matt Lyle" userId="a96e7d453dd11193" providerId="LiveId" clId="{1F2DD62A-9358-428D-8209-14506746EDD6}" dt="2025-02-22T11:19:33.946" v="6004" actId="113"/>
        <pc:sldMkLst>
          <pc:docMk/>
          <pc:sldMk cId="3248968698" sldId="305"/>
        </pc:sldMkLst>
        <pc:spChg chg="add mod">
          <ac:chgData name="Matt Lyle" userId="a96e7d453dd11193" providerId="LiveId" clId="{1F2DD62A-9358-428D-8209-14506746EDD6}" dt="2025-02-22T11:17:07.853" v="5939" actId="20577"/>
          <ac:spMkLst>
            <pc:docMk/>
            <pc:sldMk cId="3248968698" sldId="305"/>
            <ac:spMk id="6" creationId="{EF7A9802-24FB-7EF9-4B04-1E3E3EF498DF}"/>
          </ac:spMkLst>
        </pc:spChg>
        <pc:spChg chg="add mod">
          <ac:chgData name="Matt Lyle" userId="a96e7d453dd11193" providerId="LiveId" clId="{1F2DD62A-9358-428D-8209-14506746EDD6}" dt="2025-02-22T11:18:50.408" v="5961" actId="14100"/>
          <ac:spMkLst>
            <pc:docMk/>
            <pc:sldMk cId="3248968698" sldId="305"/>
            <ac:spMk id="7" creationId="{9B9895DA-204F-D968-5C9A-227FBEF8BA0A}"/>
          </ac:spMkLst>
        </pc:spChg>
        <pc:spChg chg="add mod">
          <ac:chgData name="Matt Lyle" userId="a96e7d453dd11193" providerId="LiveId" clId="{1F2DD62A-9358-428D-8209-14506746EDD6}" dt="2025-02-22T11:19:33.946" v="6004" actId="113"/>
          <ac:spMkLst>
            <pc:docMk/>
            <pc:sldMk cId="3248968698" sldId="305"/>
            <ac:spMk id="8" creationId="{C905923A-5E5B-63CB-A818-9984B81DDEF1}"/>
          </ac:spMkLst>
        </pc:spChg>
        <pc:spChg chg="del mod">
          <ac:chgData name="Matt Lyle" userId="a96e7d453dd11193" providerId="LiveId" clId="{1F2DD62A-9358-428D-8209-14506746EDD6}" dt="2025-02-22T11:18:04.485" v="5951" actId="478"/>
          <ac:spMkLst>
            <pc:docMk/>
            <pc:sldMk cId="3248968698" sldId="305"/>
            <ac:spMk id="9" creationId="{11E35A2C-F767-A12F-00DA-E72EA409E931}"/>
          </ac:spMkLst>
        </pc:spChg>
        <pc:spChg chg="del mod">
          <ac:chgData name="Matt Lyle" userId="a96e7d453dd11193" providerId="LiveId" clId="{1F2DD62A-9358-428D-8209-14506746EDD6}" dt="2025-02-22T11:16:51.133" v="5935" actId="478"/>
          <ac:spMkLst>
            <pc:docMk/>
            <pc:sldMk cId="3248968698" sldId="305"/>
            <ac:spMk id="10" creationId="{22BC4890-F9D6-B966-14AC-F14538803057}"/>
          </ac:spMkLst>
        </pc:spChg>
        <pc:spChg chg="add del">
          <ac:chgData name="Matt Lyle" userId="a96e7d453dd11193" providerId="LiveId" clId="{1F2DD62A-9358-428D-8209-14506746EDD6}" dt="2025-02-22T11:15:52.569" v="5922" actId="26606"/>
          <ac:spMkLst>
            <pc:docMk/>
            <pc:sldMk cId="3248968698" sldId="305"/>
            <ac:spMk id="15" creationId="{F8446B12-7391-4711-8B31-112A0B896C76}"/>
          </ac:spMkLst>
        </pc:spChg>
        <pc:grpChg chg="add del">
          <ac:chgData name="Matt Lyle" userId="a96e7d453dd11193" providerId="LiveId" clId="{1F2DD62A-9358-428D-8209-14506746EDD6}" dt="2025-02-22T11:15:52.569" v="5922" actId="26606"/>
          <ac:grpSpMkLst>
            <pc:docMk/>
            <pc:sldMk cId="3248968698" sldId="305"/>
            <ac:grpSpMk id="17" creationId="{AC0B7807-0C83-4963-821A-69B172722E49}"/>
          </ac:grpSpMkLst>
        </pc:grpChg>
        <pc:picChg chg="add mod">
          <ac:chgData name="Matt Lyle" userId="a96e7d453dd11193" providerId="LiveId" clId="{1F2DD62A-9358-428D-8209-14506746EDD6}" dt="2025-02-22T11:15:52.569" v="5922" actId="26606"/>
          <ac:picMkLst>
            <pc:docMk/>
            <pc:sldMk cId="3248968698" sldId="305"/>
            <ac:picMk id="3" creationId="{22207035-EA6C-C0F5-7764-AF643B30BEA5}"/>
          </ac:picMkLst>
        </pc:picChg>
        <pc:picChg chg="add del mod">
          <ac:chgData name="Matt Lyle" userId="a96e7d453dd11193" providerId="LiveId" clId="{1F2DD62A-9358-428D-8209-14506746EDD6}" dt="2025-02-22T11:15:57.241" v="5925" actId="478"/>
          <ac:picMkLst>
            <pc:docMk/>
            <pc:sldMk cId="3248968698" sldId="305"/>
            <ac:picMk id="4" creationId="{162F2261-1F99-F84D-D0C5-2F406623BA47}"/>
          </ac:picMkLst>
        </pc:picChg>
        <pc:picChg chg="add mod ord modCrop">
          <ac:chgData name="Matt Lyle" userId="a96e7d453dd11193" providerId="LiveId" clId="{1F2DD62A-9358-428D-8209-14506746EDD6}" dt="2025-02-22T11:16:37.704" v="5934" actId="732"/>
          <ac:picMkLst>
            <pc:docMk/>
            <pc:sldMk cId="3248968698" sldId="305"/>
            <ac:picMk id="5" creationId="{98C5C29F-6661-3C13-E726-DC35A6FF1052}"/>
          </ac:picMkLst>
        </pc:picChg>
      </pc:sldChg>
      <pc:sldChg chg="addSp delSp modSp add mod setBg modNotesTx">
        <pc:chgData name="Matt Lyle" userId="a96e7d453dd11193" providerId="LiveId" clId="{1F2DD62A-9358-428D-8209-14506746EDD6}" dt="2025-02-22T14:13:56.682" v="6803" actId="1076"/>
        <pc:sldMkLst>
          <pc:docMk/>
          <pc:sldMk cId="108132835" sldId="306"/>
        </pc:sldMkLst>
        <pc:spChg chg="del mod">
          <ac:chgData name="Matt Lyle" userId="a96e7d453dd11193" providerId="LiveId" clId="{1F2DD62A-9358-428D-8209-14506746EDD6}" dt="2025-02-22T14:13:51.327" v="6800" actId="21"/>
          <ac:spMkLst>
            <pc:docMk/>
            <pc:sldMk cId="108132835" sldId="306"/>
            <ac:spMk id="9" creationId="{5D1C954E-E6B3-8210-C0B8-E15875835E49}"/>
          </ac:spMkLst>
        </pc:spChg>
        <pc:spChg chg="mod">
          <ac:chgData name="Matt Lyle" userId="a96e7d453dd11193" providerId="LiveId" clId="{1F2DD62A-9358-428D-8209-14506746EDD6}" dt="2025-02-22T13:11:57.584" v="6324" actId="164"/>
          <ac:spMkLst>
            <pc:docMk/>
            <pc:sldMk cId="108132835" sldId="306"/>
            <ac:spMk id="10" creationId="{84FF3B9A-4E16-8B57-D30A-3831F674A974}"/>
          </ac:spMkLst>
        </pc:spChg>
        <pc:spChg chg="add del mod">
          <ac:chgData name="Matt Lyle" userId="a96e7d453dd11193" providerId="LiveId" clId="{1F2DD62A-9358-428D-8209-14506746EDD6}" dt="2025-02-22T14:08:50.995" v="6790" actId="478"/>
          <ac:spMkLst>
            <pc:docMk/>
            <pc:sldMk cId="108132835" sldId="306"/>
            <ac:spMk id="11" creationId="{4EA6AC02-9FA4-BC4A-70D2-22F1CCBAB1D5}"/>
          </ac:spMkLst>
        </pc:spChg>
        <pc:spChg chg="add mod">
          <ac:chgData name="Matt Lyle" userId="a96e7d453dd11193" providerId="LiveId" clId="{1F2DD62A-9358-428D-8209-14506746EDD6}" dt="2025-02-22T14:08:56.245" v="6792" actId="20577"/>
          <ac:spMkLst>
            <pc:docMk/>
            <pc:sldMk cId="108132835" sldId="306"/>
            <ac:spMk id="12" creationId="{551A522C-CBAC-20E3-4AC4-A4F68103E6F2}"/>
          </ac:spMkLst>
        </pc:spChg>
        <pc:spChg chg="add mod">
          <ac:chgData name="Matt Lyle" userId="a96e7d453dd11193" providerId="LiveId" clId="{1F2DD62A-9358-428D-8209-14506746EDD6}" dt="2025-02-22T14:13:56.682" v="6803" actId="1076"/>
          <ac:spMkLst>
            <pc:docMk/>
            <pc:sldMk cId="108132835" sldId="306"/>
            <ac:spMk id="13" creationId="{5D1C954E-E6B3-8210-C0B8-E15875835E49}"/>
          </ac:spMkLst>
        </pc:spChg>
        <pc:grpChg chg="add mod">
          <ac:chgData name="Matt Lyle" userId="a96e7d453dd11193" providerId="LiveId" clId="{1F2DD62A-9358-428D-8209-14506746EDD6}" dt="2025-02-22T13:12:16.485" v="6328" actId="14100"/>
          <ac:grpSpMkLst>
            <pc:docMk/>
            <pc:sldMk cId="108132835" sldId="306"/>
            <ac:grpSpMk id="8" creationId="{8C7328E8-B651-1E28-A86A-50B59A9C7688}"/>
          </ac:grpSpMkLst>
        </pc:grpChg>
        <pc:picChg chg="add mod">
          <ac:chgData name="Matt Lyle" userId="a96e7d453dd11193" providerId="LiveId" clId="{1F2DD62A-9358-428D-8209-14506746EDD6}" dt="2025-02-22T13:11:57.584" v="6324" actId="164"/>
          <ac:picMkLst>
            <pc:docMk/>
            <pc:sldMk cId="108132835" sldId="306"/>
            <ac:picMk id="2" creationId="{DAD56CFF-127F-640C-2B3D-A2491A4420DF}"/>
          </ac:picMkLst>
        </pc:picChg>
        <pc:picChg chg="add mod">
          <ac:chgData name="Matt Lyle" userId="a96e7d453dd11193" providerId="LiveId" clId="{1F2DD62A-9358-428D-8209-14506746EDD6}" dt="2025-02-22T13:11:57.584" v="6324" actId="164"/>
          <ac:picMkLst>
            <pc:docMk/>
            <pc:sldMk cId="108132835" sldId="306"/>
            <ac:picMk id="3" creationId="{FD022609-C7B2-FAEC-A303-1F43A4F54A21}"/>
          </ac:picMkLst>
        </pc:picChg>
        <pc:picChg chg="add mod">
          <ac:chgData name="Matt Lyle" userId="a96e7d453dd11193" providerId="LiveId" clId="{1F2DD62A-9358-428D-8209-14506746EDD6}" dt="2025-02-22T13:11:57.584" v="6324" actId="164"/>
          <ac:picMkLst>
            <pc:docMk/>
            <pc:sldMk cId="108132835" sldId="306"/>
            <ac:picMk id="4" creationId="{0DA81110-8132-1039-A0D4-E381D5FA4D15}"/>
          </ac:picMkLst>
        </pc:picChg>
        <pc:picChg chg="add mod">
          <ac:chgData name="Matt Lyle" userId="a96e7d453dd11193" providerId="LiveId" clId="{1F2DD62A-9358-428D-8209-14506746EDD6}" dt="2025-02-22T13:11:57.584" v="6324" actId="164"/>
          <ac:picMkLst>
            <pc:docMk/>
            <pc:sldMk cId="108132835" sldId="306"/>
            <ac:picMk id="5" creationId="{12D4AEF3-02B0-AE54-7B3E-C7B25C44E8DF}"/>
          </ac:picMkLst>
        </pc:picChg>
        <pc:picChg chg="add mod">
          <ac:chgData name="Matt Lyle" userId="a96e7d453dd11193" providerId="LiveId" clId="{1F2DD62A-9358-428D-8209-14506746EDD6}" dt="2025-02-22T13:11:57.584" v="6324" actId="164"/>
          <ac:picMkLst>
            <pc:docMk/>
            <pc:sldMk cId="108132835" sldId="306"/>
            <ac:picMk id="6" creationId="{D35216AF-4ADF-6BDC-9C97-4B1B33818CD1}"/>
          </ac:picMkLst>
        </pc:picChg>
        <pc:picChg chg="add mod">
          <ac:chgData name="Matt Lyle" userId="a96e7d453dd11193" providerId="LiveId" clId="{1F2DD62A-9358-428D-8209-14506746EDD6}" dt="2025-02-22T13:11:57.584" v="6324" actId="164"/>
          <ac:picMkLst>
            <pc:docMk/>
            <pc:sldMk cId="108132835" sldId="306"/>
            <ac:picMk id="7" creationId="{2D64DE68-1A38-284D-253F-5039B0104AFB}"/>
          </ac:picMkLst>
        </pc:picChg>
      </pc:sldChg>
      <pc:sldChg chg="add del">
        <pc:chgData name="Matt Lyle" userId="a96e7d453dd11193" providerId="LiveId" clId="{1F2DD62A-9358-428D-8209-14506746EDD6}" dt="2025-02-20T08:04:12.593" v="2705" actId="47"/>
        <pc:sldMkLst>
          <pc:docMk/>
          <pc:sldMk cId="2399363757" sldId="306"/>
        </pc:sldMkLst>
      </pc:sldChg>
      <pc:sldChg chg="addSp delSp modSp add mod setBg">
        <pc:chgData name="Matt Lyle" userId="a96e7d453dd11193" providerId="LiveId" clId="{1F2DD62A-9358-428D-8209-14506746EDD6}" dt="2025-02-22T14:41:39.214" v="6880" actId="14100"/>
        <pc:sldMkLst>
          <pc:docMk/>
          <pc:sldMk cId="1201129164" sldId="307"/>
        </pc:sldMkLst>
        <pc:spChg chg="add del mod">
          <ac:chgData name="Matt Lyle" userId="a96e7d453dd11193" providerId="LiveId" clId="{1F2DD62A-9358-428D-8209-14506746EDD6}" dt="2025-02-22T14:28:56.304" v="6805" actId="478"/>
          <ac:spMkLst>
            <pc:docMk/>
            <pc:sldMk cId="1201129164" sldId="307"/>
            <ac:spMk id="4" creationId="{C7BD2C5E-9A34-B262-2E27-3A77D2DD7DE7}"/>
          </ac:spMkLst>
        </pc:spChg>
        <pc:spChg chg="add mod">
          <ac:chgData name="Matt Lyle" userId="a96e7d453dd11193" providerId="LiveId" clId="{1F2DD62A-9358-428D-8209-14506746EDD6}" dt="2025-02-22T14:39:54.074" v="6877" actId="20577"/>
          <ac:spMkLst>
            <pc:docMk/>
            <pc:sldMk cId="1201129164" sldId="307"/>
            <ac:spMk id="6" creationId="{2A83CFAD-08E3-C29C-0EBA-962C8424EEB0}"/>
          </ac:spMkLst>
        </pc:spChg>
        <pc:spChg chg="add del mod ord">
          <ac:chgData name="Matt Lyle" userId="a96e7d453dd11193" providerId="LiveId" clId="{1F2DD62A-9358-428D-8209-14506746EDD6}" dt="2025-02-22T14:39:41.649" v="6865" actId="478"/>
          <ac:spMkLst>
            <pc:docMk/>
            <pc:sldMk cId="1201129164" sldId="307"/>
            <ac:spMk id="7" creationId="{B6B9609E-4512-57D4-BA2E-496652CAC3B9}"/>
          </ac:spMkLst>
        </pc:spChg>
        <pc:spChg chg="del">
          <ac:chgData name="Matt Lyle" userId="a96e7d453dd11193" providerId="LiveId" clId="{1F2DD62A-9358-428D-8209-14506746EDD6}" dt="2025-02-22T14:28:55.070" v="6804" actId="478"/>
          <ac:spMkLst>
            <pc:docMk/>
            <pc:sldMk cId="1201129164" sldId="307"/>
            <ac:spMk id="9" creationId="{173EE101-A948-0338-FC50-684C9CB49BEF}"/>
          </ac:spMkLst>
        </pc:spChg>
        <pc:spChg chg="del">
          <ac:chgData name="Matt Lyle" userId="a96e7d453dd11193" providerId="LiveId" clId="{1F2DD62A-9358-428D-8209-14506746EDD6}" dt="2025-02-22T14:28:56.304" v="6805" actId="478"/>
          <ac:spMkLst>
            <pc:docMk/>
            <pc:sldMk cId="1201129164" sldId="307"/>
            <ac:spMk id="10" creationId="{F6A89629-5458-AFC4-83C7-B2402FDA422A}"/>
          </ac:spMkLst>
        </pc:spChg>
        <pc:picChg chg="add mod">
          <ac:chgData name="Matt Lyle" userId="a96e7d453dd11193" providerId="LiveId" clId="{1F2DD62A-9358-428D-8209-14506746EDD6}" dt="2025-02-22T13:10:57.870" v="6313" actId="1076"/>
          <ac:picMkLst>
            <pc:docMk/>
            <pc:sldMk cId="1201129164" sldId="307"/>
            <ac:picMk id="2" creationId="{60CCD53A-99AB-411E-558C-2C4D007DE28E}"/>
          </ac:picMkLst>
        </pc:picChg>
        <pc:picChg chg="add mod">
          <ac:chgData name="Matt Lyle" userId="a96e7d453dd11193" providerId="LiveId" clId="{1F2DD62A-9358-428D-8209-14506746EDD6}" dt="2025-02-22T13:10:57.870" v="6313" actId="1076"/>
          <ac:picMkLst>
            <pc:docMk/>
            <pc:sldMk cId="1201129164" sldId="307"/>
            <ac:picMk id="3" creationId="{F9484700-BB76-70A7-EFB1-40325E776A78}"/>
          </ac:picMkLst>
        </pc:picChg>
        <pc:picChg chg="add del mod ord">
          <ac:chgData name="Matt Lyle" userId="a96e7d453dd11193" providerId="LiveId" clId="{1F2DD62A-9358-428D-8209-14506746EDD6}" dt="2025-02-22T14:39:39.511" v="6864" actId="478"/>
          <ac:picMkLst>
            <pc:docMk/>
            <pc:sldMk cId="1201129164" sldId="307"/>
            <ac:picMk id="5" creationId="{2B18B71C-ECE8-9A49-2E6D-C6C86DD559A2}"/>
          </ac:picMkLst>
        </pc:picChg>
        <pc:picChg chg="add mod">
          <ac:chgData name="Matt Lyle" userId="a96e7d453dd11193" providerId="LiveId" clId="{1F2DD62A-9358-428D-8209-14506746EDD6}" dt="2025-02-22T14:41:39.214" v="6880" actId="14100"/>
          <ac:picMkLst>
            <pc:docMk/>
            <pc:sldMk cId="1201129164" sldId="307"/>
            <ac:picMk id="8" creationId="{52B5D0D0-DC33-15A6-1258-A5737525C353}"/>
          </ac:picMkLst>
        </pc:picChg>
      </pc:sldChg>
      <pc:sldChg chg="add del">
        <pc:chgData name="Matt Lyle" userId="a96e7d453dd11193" providerId="LiveId" clId="{1F2DD62A-9358-428D-8209-14506746EDD6}" dt="2025-02-20T08:04:12.593" v="2705" actId="47"/>
        <pc:sldMkLst>
          <pc:docMk/>
          <pc:sldMk cId="2927096121" sldId="307"/>
        </pc:sldMkLst>
      </pc:sldChg>
      <pc:sldChg chg="add del">
        <pc:chgData name="Matt Lyle" userId="a96e7d453dd11193" providerId="LiveId" clId="{1F2DD62A-9358-428D-8209-14506746EDD6}" dt="2025-02-20T08:04:12.593" v="2705" actId="47"/>
        <pc:sldMkLst>
          <pc:docMk/>
          <pc:sldMk cId="649334942" sldId="308"/>
        </pc:sldMkLst>
      </pc:sldChg>
      <pc:sldChg chg="add del mod setBg chgLayout">
        <pc:chgData name="Matt Lyle" userId="a96e7d453dd11193" providerId="LiveId" clId="{1F2DD62A-9358-428D-8209-14506746EDD6}" dt="2025-02-22T14:29:35.925" v="6807" actId="47"/>
        <pc:sldMkLst>
          <pc:docMk/>
          <pc:sldMk cId="2562872815" sldId="308"/>
        </pc:sldMkLst>
      </pc:sldChg>
      <pc:sldChg chg="add del">
        <pc:chgData name="Matt Lyle" userId="a96e7d453dd11193" providerId="LiveId" clId="{1F2DD62A-9358-428D-8209-14506746EDD6}" dt="2025-02-20T08:04:12.593" v="2705" actId="47"/>
        <pc:sldMkLst>
          <pc:docMk/>
          <pc:sldMk cId="100952577" sldId="309"/>
        </pc:sldMkLst>
      </pc:sldChg>
      <pc:sldChg chg="addSp delSp modSp mod modClrScheme chgLayout">
        <pc:chgData name="Matt Lyle" userId="a96e7d453dd11193" providerId="LiveId" clId="{1F2DD62A-9358-428D-8209-14506746EDD6}" dt="2025-02-22T11:10:01.930" v="5900" actId="700"/>
        <pc:sldMkLst>
          <pc:docMk/>
          <pc:sldMk cId="2069199571" sldId="309"/>
        </pc:sldMkLst>
        <pc:spChg chg="add mod">
          <ac:chgData name="Matt Lyle" userId="a96e7d453dd11193" providerId="LiveId" clId="{1F2DD62A-9358-428D-8209-14506746EDD6}" dt="2025-02-22T09:58:55.894" v="5269" actId="242"/>
          <ac:spMkLst>
            <pc:docMk/>
            <pc:sldMk cId="2069199571" sldId="309"/>
            <ac:spMk id="2" creationId="{3D3F146D-0366-C2D4-F081-7D8696BCBCDA}"/>
          </ac:spMkLst>
        </pc:spChg>
        <pc:spChg chg="mod">
          <ac:chgData name="Matt Lyle" userId="a96e7d453dd11193" providerId="LiveId" clId="{1F2DD62A-9358-428D-8209-14506746EDD6}" dt="2025-02-22T09:55:19.219" v="5246" actId="1036"/>
          <ac:spMkLst>
            <pc:docMk/>
            <pc:sldMk cId="2069199571" sldId="309"/>
            <ac:spMk id="9" creationId="{5256194C-1518-A563-8084-44DD8A2D4118}"/>
          </ac:spMkLst>
        </pc:spChg>
        <pc:picChg chg="del">
          <ac:chgData name="Matt Lyle" userId="a96e7d453dd11193" providerId="LiveId" clId="{1F2DD62A-9358-428D-8209-14506746EDD6}" dt="2025-02-22T11:09:44.222" v="5896" actId="21"/>
          <ac:picMkLst>
            <pc:docMk/>
            <pc:sldMk cId="2069199571" sldId="309"/>
            <ac:picMk id="8" creationId="{A3CD93A4-ECE6-4FB2-8995-4B07E55E20D0}"/>
          </ac:picMkLst>
        </pc:picChg>
      </pc:sldChg>
      <pc:sldChg chg="new del">
        <pc:chgData name="Matt Lyle" userId="a96e7d453dd11193" providerId="LiveId" clId="{1F2DD62A-9358-428D-8209-14506746EDD6}" dt="2025-02-22T09:02:16.210" v="4393" actId="47"/>
        <pc:sldMkLst>
          <pc:docMk/>
          <pc:sldMk cId="2132617925" sldId="309"/>
        </pc:sldMkLst>
      </pc:sldChg>
      <pc:sldChg chg="addSp delSp modSp add mod ord modClrScheme modAnim chgLayout">
        <pc:chgData name="Matt Lyle" userId="a96e7d453dd11193" providerId="LiveId" clId="{1F2DD62A-9358-428D-8209-14506746EDD6}" dt="2025-02-22T11:09:34.242" v="5893" actId="700"/>
        <pc:sldMkLst>
          <pc:docMk/>
          <pc:sldMk cId="4092064944" sldId="310"/>
        </pc:sldMkLst>
        <pc:spChg chg="add mod">
          <ac:chgData name="Matt Lyle" userId="a96e7d453dd11193" providerId="LiveId" clId="{1F2DD62A-9358-428D-8209-14506746EDD6}" dt="2025-02-22T09:10:35.780" v="4604" actId="1076"/>
          <ac:spMkLst>
            <pc:docMk/>
            <pc:sldMk cId="4092064944" sldId="310"/>
            <ac:spMk id="2" creationId="{BA9A8EA8-0DD1-DEBD-B331-97002C10FC5B}"/>
          </ac:spMkLst>
        </pc:spChg>
        <pc:spChg chg="add mod">
          <ac:chgData name="Matt Lyle" userId="a96e7d453dd11193" providerId="LiveId" clId="{1F2DD62A-9358-428D-8209-14506746EDD6}" dt="2025-02-22T09:10:42.062" v="4608" actId="1076"/>
          <ac:spMkLst>
            <pc:docMk/>
            <pc:sldMk cId="4092064944" sldId="310"/>
            <ac:spMk id="4" creationId="{1B40762A-DD79-890B-A1BE-3BF7947A401E}"/>
          </ac:spMkLst>
        </pc:spChg>
        <pc:spChg chg="add mod">
          <ac:chgData name="Matt Lyle" userId="a96e7d453dd11193" providerId="LiveId" clId="{1F2DD62A-9358-428D-8209-14506746EDD6}" dt="2025-02-22T09:11:03.274" v="4630" actId="1076"/>
          <ac:spMkLst>
            <pc:docMk/>
            <pc:sldMk cId="4092064944" sldId="310"/>
            <ac:spMk id="5" creationId="{74D9E4A4-ADF1-CBDF-D7E8-3C931C0D3FAC}"/>
          </ac:spMkLst>
        </pc:spChg>
        <pc:spChg chg="add mod">
          <ac:chgData name="Matt Lyle" userId="a96e7d453dd11193" providerId="LiveId" clId="{1F2DD62A-9358-428D-8209-14506746EDD6}" dt="2025-02-22T09:11:24.091" v="4653" actId="14100"/>
          <ac:spMkLst>
            <pc:docMk/>
            <pc:sldMk cId="4092064944" sldId="310"/>
            <ac:spMk id="6" creationId="{13DEAC37-A39A-D69C-B42F-B3483ED6E39B}"/>
          </ac:spMkLst>
        </pc:spChg>
        <pc:spChg chg="add mod">
          <ac:chgData name="Matt Lyle" userId="a96e7d453dd11193" providerId="LiveId" clId="{1F2DD62A-9358-428D-8209-14506746EDD6}" dt="2025-02-22T09:11:32.155" v="4655" actId="1076"/>
          <ac:spMkLst>
            <pc:docMk/>
            <pc:sldMk cId="4092064944" sldId="310"/>
            <ac:spMk id="7" creationId="{33349B9F-BFA1-E01A-C4CC-AB35C65B8F26}"/>
          </ac:spMkLst>
        </pc:spChg>
        <pc:spChg chg="add mod">
          <ac:chgData name="Matt Lyle" userId="a96e7d453dd11193" providerId="LiveId" clId="{1F2DD62A-9358-428D-8209-14506746EDD6}" dt="2025-02-22T09:18:52.358" v="4687" actId="6549"/>
          <ac:spMkLst>
            <pc:docMk/>
            <pc:sldMk cId="4092064944" sldId="310"/>
            <ac:spMk id="8" creationId="{42BDD029-79B8-10AC-E071-01E8DCA05D27}"/>
          </ac:spMkLst>
        </pc:spChg>
        <pc:spChg chg="add mod">
          <ac:chgData name="Matt Lyle" userId="a96e7d453dd11193" providerId="LiveId" clId="{1F2DD62A-9358-428D-8209-14506746EDD6}" dt="2025-02-22T09:17:26.780" v="4672"/>
          <ac:spMkLst>
            <pc:docMk/>
            <pc:sldMk cId="4092064944" sldId="310"/>
            <ac:spMk id="9" creationId="{838F923E-555C-6BFD-487B-06B8E4772230}"/>
          </ac:spMkLst>
        </pc:spChg>
        <pc:spChg chg="add mod">
          <ac:chgData name="Matt Lyle" userId="a96e7d453dd11193" providerId="LiveId" clId="{1F2DD62A-9358-428D-8209-14506746EDD6}" dt="2025-02-22T09:19:10.493" v="4693" actId="1076"/>
          <ac:spMkLst>
            <pc:docMk/>
            <pc:sldMk cId="4092064944" sldId="310"/>
            <ac:spMk id="10" creationId="{BF449845-E764-397B-CD6D-1B1BE7984FE1}"/>
          </ac:spMkLst>
        </pc:spChg>
        <pc:spChg chg="add mod">
          <ac:chgData name="Matt Lyle" userId="a96e7d453dd11193" providerId="LiveId" clId="{1F2DD62A-9358-428D-8209-14506746EDD6}" dt="2025-02-22T09:19:00.930" v="4690" actId="1076"/>
          <ac:spMkLst>
            <pc:docMk/>
            <pc:sldMk cId="4092064944" sldId="310"/>
            <ac:spMk id="11" creationId="{8EBE1BDC-47E0-FD52-D56D-252922C07D2C}"/>
          </ac:spMkLst>
        </pc:spChg>
        <pc:spChg chg="add mod">
          <ac:chgData name="Matt Lyle" userId="a96e7d453dd11193" providerId="LiveId" clId="{1F2DD62A-9358-428D-8209-14506746EDD6}" dt="2025-02-22T09:20:35.111" v="4695" actId="1076"/>
          <ac:spMkLst>
            <pc:docMk/>
            <pc:sldMk cId="4092064944" sldId="310"/>
            <ac:spMk id="12" creationId="{6E15FAFA-E934-FE46-BCD3-87C0FD878965}"/>
          </ac:spMkLst>
        </pc:spChg>
        <pc:spChg chg="add mod">
          <ac:chgData name="Matt Lyle" userId="a96e7d453dd11193" providerId="LiveId" clId="{1F2DD62A-9358-428D-8209-14506746EDD6}" dt="2025-02-22T09:20:56.937" v="4714" actId="1076"/>
          <ac:spMkLst>
            <pc:docMk/>
            <pc:sldMk cId="4092064944" sldId="310"/>
            <ac:spMk id="13" creationId="{2C8F460F-9AAF-493B-C52C-10AB95B5E2A3}"/>
          </ac:spMkLst>
        </pc:spChg>
        <pc:spChg chg="add mod">
          <ac:chgData name="Matt Lyle" userId="a96e7d453dd11193" providerId="LiveId" clId="{1F2DD62A-9358-428D-8209-14506746EDD6}" dt="2025-02-22T09:58:48.223" v="5268" actId="242"/>
          <ac:spMkLst>
            <pc:docMk/>
            <pc:sldMk cId="4092064944" sldId="310"/>
            <ac:spMk id="14" creationId="{0A0072C6-B8E6-0FAD-0051-7AAF954C4438}"/>
          </ac:spMkLst>
        </pc:spChg>
        <pc:picChg chg="del mod">
          <ac:chgData name="Matt Lyle" userId="a96e7d453dd11193" providerId="LiveId" clId="{1F2DD62A-9358-428D-8209-14506746EDD6}" dt="2025-02-22T11:09:30.434" v="5892" actId="478"/>
          <ac:picMkLst>
            <pc:docMk/>
            <pc:sldMk cId="4092064944" sldId="310"/>
            <ac:picMk id="3" creationId="{B7CB4707-9171-CBDE-F32C-1387B5BCF569}"/>
          </ac:picMkLst>
        </pc:picChg>
      </pc:sldChg>
      <pc:sldChg chg="addSp delSp modSp new mod modTransition modClrScheme modAnim chgLayout">
        <pc:chgData name="Matt Lyle" userId="a96e7d453dd11193" providerId="LiveId" clId="{1F2DD62A-9358-428D-8209-14506746EDD6}" dt="2025-02-22T11:11:26.361" v="5904" actId="700"/>
        <pc:sldMkLst>
          <pc:docMk/>
          <pc:sldMk cId="1592086965" sldId="311"/>
        </pc:sldMkLst>
        <pc:spChg chg="add mod">
          <ac:chgData name="Matt Lyle" userId="a96e7d453dd11193" providerId="LiveId" clId="{1F2DD62A-9358-428D-8209-14506746EDD6}" dt="2025-02-22T09:29:33.264" v="4922" actId="1076"/>
          <ac:spMkLst>
            <pc:docMk/>
            <pc:sldMk cId="1592086965" sldId="311"/>
            <ac:spMk id="2" creationId="{C7B61616-41BA-CB77-9D48-5E305909B784}"/>
          </ac:spMkLst>
        </pc:spChg>
        <pc:spChg chg="add mod">
          <ac:chgData name="Matt Lyle" userId="a96e7d453dd11193" providerId="LiveId" clId="{1F2DD62A-9358-428D-8209-14506746EDD6}" dt="2025-02-22T09:29:33.264" v="4922" actId="1076"/>
          <ac:spMkLst>
            <pc:docMk/>
            <pc:sldMk cId="1592086965" sldId="311"/>
            <ac:spMk id="3" creationId="{E8B7EC09-E82F-E4A0-A25B-987F04D5C49F}"/>
          </ac:spMkLst>
        </pc:spChg>
        <pc:spChg chg="add mod">
          <ac:chgData name="Matt Lyle" userId="a96e7d453dd11193" providerId="LiveId" clId="{1F2DD62A-9358-428D-8209-14506746EDD6}" dt="2025-02-22T09:29:39.838" v="4923" actId="13926"/>
          <ac:spMkLst>
            <pc:docMk/>
            <pc:sldMk cId="1592086965" sldId="311"/>
            <ac:spMk id="4" creationId="{8D9B4D7F-9888-FA73-A6CA-0DBF52D16D23}"/>
          </ac:spMkLst>
        </pc:spChg>
        <pc:spChg chg="add mod">
          <ac:chgData name="Matt Lyle" userId="a96e7d453dd11193" providerId="LiveId" clId="{1F2DD62A-9358-428D-8209-14506746EDD6}" dt="2025-02-22T09:58:39.985" v="5267" actId="242"/>
          <ac:spMkLst>
            <pc:docMk/>
            <pc:sldMk cId="1592086965" sldId="311"/>
            <ac:spMk id="10" creationId="{90ED9020-D84B-6EF3-FDFE-12434D502ED0}"/>
          </ac:spMkLst>
        </pc:spChg>
        <pc:picChg chg="add del mod">
          <ac:chgData name="Matt Lyle" userId="a96e7d453dd11193" providerId="LiveId" clId="{1F2DD62A-9358-428D-8209-14506746EDD6}" dt="2025-02-22T09:26:59.821" v="4887" actId="478"/>
          <ac:picMkLst>
            <pc:docMk/>
            <pc:sldMk cId="1592086965" sldId="311"/>
            <ac:picMk id="6" creationId="{89B5C1C6-794C-F533-A3E3-C6E6C84EA714}"/>
          </ac:picMkLst>
        </pc:picChg>
        <pc:picChg chg="add mod modCrop">
          <ac:chgData name="Matt Lyle" userId="a96e7d453dd11193" providerId="LiveId" clId="{1F2DD62A-9358-428D-8209-14506746EDD6}" dt="2025-02-22T09:29:18.510" v="4921"/>
          <ac:picMkLst>
            <pc:docMk/>
            <pc:sldMk cId="1592086965" sldId="311"/>
            <ac:picMk id="8" creationId="{70BF4033-16DF-62A9-24FF-585150C01CE9}"/>
          </ac:picMkLst>
        </pc:picChg>
        <pc:picChg chg="add mod ord modCrop">
          <ac:chgData name="Matt Lyle" userId="a96e7d453dd11193" providerId="LiveId" clId="{1F2DD62A-9358-428D-8209-14506746EDD6}" dt="2025-02-22T09:29:13.634" v="4920"/>
          <ac:picMkLst>
            <pc:docMk/>
            <pc:sldMk cId="1592086965" sldId="311"/>
            <ac:picMk id="9" creationId="{59AC0919-1B75-4460-227C-EDDF0B7AFF1A}"/>
          </ac:picMkLst>
        </pc:picChg>
      </pc:sldChg>
      <pc:sldChg chg="addSp modSp new mod modClrScheme modAnim chgLayout">
        <pc:chgData name="Matt Lyle" userId="a96e7d453dd11193" providerId="LiveId" clId="{1F2DD62A-9358-428D-8209-14506746EDD6}" dt="2025-02-22T11:11:21.357" v="5903" actId="700"/>
        <pc:sldMkLst>
          <pc:docMk/>
          <pc:sldMk cId="3477244171" sldId="312"/>
        </pc:sldMkLst>
        <pc:spChg chg="add mod">
          <ac:chgData name="Matt Lyle" userId="a96e7d453dd11193" providerId="LiveId" clId="{1F2DD62A-9358-428D-8209-14506746EDD6}" dt="2025-02-22T09:33:46.790" v="4931" actId="1076"/>
          <ac:spMkLst>
            <pc:docMk/>
            <pc:sldMk cId="3477244171" sldId="312"/>
            <ac:spMk id="3" creationId="{266A8087-DC96-788B-4137-9D0C8266522C}"/>
          </ac:spMkLst>
        </pc:spChg>
        <pc:spChg chg="add mod">
          <ac:chgData name="Matt Lyle" userId="a96e7d453dd11193" providerId="LiveId" clId="{1F2DD62A-9358-428D-8209-14506746EDD6}" dt="2025-02-22T09:37:29.063" v="5077" actId="1076"/>
          <ac:spMkLst>
            <pc:docMk/>
            <pc:sldMk cId="3477244171" sldId="312"/>
            <ac:spMk id="4" creationId="{EBC81CCC-A783-A09A-B394-A35F90F4D6FB}"/>
          </ac:spMkLst>
        </pc:spChg>
        <pc:spChg chg="add mod">
          <ac:chgData name="Matt Lyle" userId="a96e7d453dd11193" providerId="LiveId" clId="{1F2DD62A-9358-428D-8209-14506746EDD6}" dt="2025-02-22T09:38:16.579" v="5193" actId="14100"/>
          <ac:spMkLst>
            <pc:docMk/>
            <pc:sldMk cId="3477244171" sldId="312"/>
            <ac:spMk id="5" creationId="{68158027-B22F-BB42-7FBB-8E64D7E183D0}"/>
          </ac:spMkLst>
        </pc:spChg>
        <pc:spChg chg="add mod">
          <ac:chgData name="Matt Lyle" userId="a96e7d453dd11193" providerId="LiveId" clId="{1F2DD62A-9358-428D-8209-14506746EDD6}" dt="2025-02-22T10:08:36.109" v="5280" actId="20577"/>
          <ac:spMkLst>
            <pc:docMk/>
            <pc:sldMk cId="3477244171" sldId="312"/>
            <ac:spMk id="6" creationId="{94293710-1925-8112-2426-06BD69CD8B04}"/>
          </ac:spMkLst>
        </pc:spChg>
        <pc:picChg chg="add mod">
          <ac:chgData name="Matt Lyle" userId="a96e7d453dd11193" providerId="LiveId" clId="{1F2DD62A-9358-428D-8209-14506746EDD6}" dt="2025-02-22T09:37:36.536" v="5081" actId="1076"/>
          <ac:picMkLst>
            <pc:docMk/>
            <pc:sldMk cId="3477244171" sldId="312"/>
            <ac:picMk id="2" creationId="{46517CD6-429A-CCAE-00B0-75853704DF95}"/>
          </ac:picMkLst>
        </pc:picChg>
      </pc:sldChg>
      <pc:sldChg chg="delSp modSp add mod modAnim">
        <pc:chgData name="Matt Lyle" userId="a96e7d453dd11193" providerId="LiveId" clId="{1F2DD62A-9358-428D-8209-14506746EDD6}" dt="2025-02-22T10:31:26.966" v="5701" actId="20577"/>
        <pc:sldMkLst>
          <pc:docMk/>
          <pc:sldMk cId="3691690825" sldId="313"/>
        </pc:sldMkLst>
        <pc:spChg chg="mod">
          <ac:chgData name="Matt Lyle" userId="a96e7d453dd11193" providerId="LiveId" clId="{1F2DD62A-9358-428D-8209-14506746EDD6}" dt="2025-02-22T10:31:26.966" v="5701" actId="20577"/>
          <ac:spMkLst>
            <pc:docMk/>
            <pc:sldMk cId="3691690825" sldId="313"/>
            <ac:spMk id="2" creationId="{B6A93872-A692-FFE5-95FD-8D9E16BCF8FF}"/>
          </ac:spMkLst>
        </pc:spChg>
        <pc:spChg chg="del">
          <ac:chgData name="Matt Lyle" userId="a96e7d453dd11193" providerId="LiveId" clId="{1F2DD62A-9358-428D-8209-14506746EDD6}" dt="2025-02-22T10:12:30.111" v="5516" actId="478"/>
          <ac:spMkLst>
            <pc:docMk/>
            <pc:sldMk cId="3691690825" sldId="313"/>
            <ac:spMk id="6" creationId="{7EFEEFEF-4F1F-D7F4-9B39-EA21753DD6E1}"/>
          </ac:spMkLst>
        </pc:spChg>
      </pc:sldChg>
      <pc:sldChg chg="addSp delSp modSp add mod ord modTransition modAnim">
        <pc:chgData name="Matt Lyle" userId="a96e7d453dd11193" providerId="LiveId" clId="{1F2DD62A-9358-428D-8209-14506746EDD6}" dt="2025-02-22T12:12:48.461" v="6014"/>
        <pc:sldMkLst>
          <pc:docMk/>
          <pc:sldMk cId="4114681635" sldId="314"/>
        </pc:sldMkLst>
        <pc:spChg chg="mod">
          <ac:chgData name="Matt Lyle" userId="a96e7d453dd11193" providerId="LiveId" clId="{1F2DD62A-9358-428D-8209-14506746EDD6}" dt="2025-02-22T12:11:32.602" v="6010" actId="20577"/>
          <ac:spMkLst>
            <pc:docMk/>
            <pc:sldMk cId="4114681635" sldId="314"/>
            <ac:spMk id="2" creationId="{DF56535C-EBCD-33A7-02A2-3E941B810124}"/>
          </ac:spMkLst>
        </pc:spChg>
        <pc:spChg chg="add mod">
          <ac:chgData name="Matt Lyle" userId="a96e7d453dd11193" providerId="LiveId" clId="{1F2DD62A-9358-428D-8209-14506746EDD6}" dt="2025-02-22T10:36:48.842" v="5884" actId="20577"/>
          <ac:spMkLst>
            <pc:docMk/>
            <pc:sldMk cId="4114681635" sldId="314"/>
            <ac:spMk id="3" creationId="{C39AB545-13FB-09C7-3672-53CD78161532}"/>
          </ac:spMkLst>
        </pc:spChg>
        <pc:spChg chg="del">
          <ac:chgData name="Matt Lyle" userId="a96e7d453dd11193" providerId="LiveId" clId="{1F2DD62A-9358-428D-8209-14506746EDD6}" dt="2025-02-22T10:12:26.116" v="5515" actId="478"/>
          <ac:spMkLst>
            <pc:docMk/>
            <pc:sldMk cId="4114681635" sldId="314"/>
            <ac:spMk id="6" creationId="{2F98DB84-0163-2E78-B5FB-E427999F10F2}"/>
          </ac:spMkLst>
        </pc:spChg>
        <pc:spChg chg="del">
          <ac:chgData name="Matt Lyle" userId="a96e7d453dd11193" providerId="LiveId" clId="{1F2DD62A-9358-428D-8209-14506746EDD6}" dt="2025-02-22T10:12:09.634" v="5513" actId="478"/>
          <ac:spMkLst>
            <pc:docMk/>
            <pc:sldMk cId="4114681635" sldId="314"/>
            <ac:spMk id="7" creationId="{21DC6970-B158-54EE-6807-B4F2744C2B1F}"/>
          </ac:spMkLst>
        </pc:spChg>
        <pc:spChg chg="mod">
          <ac:chgData name="Matt Lyle" userId="a96e7d453dd11193" providerId="LiveId" clId="{1F2DD62A-9358-428D-8209-14506746EDD6}" dt="2025-02-22T10:22:15.806" v="5602" actId="1038"/>
          <ac:spMkLst>
            <pc:docMk/>
            <pc:sldMk cId="4114681635" sldId="314"/>
            <ac:spMk id="12" creationId="{37C4B795-EAA0-A0E3-E9DE-9E7C0D395089}"/>
          </ac:spMkLst>
        </pc:spChg>
        <pc:spChg chg="del">
          <ac:chgData name="Matt Lyle" userId="a96e7d453dd11193" providerId="LiveId" clId="{1F2DD62A-9358-428D-8209-14506746EDD6}" dt="2025-02-22T10:12:13.540" v="5514" actId="478"/>
          <ac:spMkLst>
            <pc:docMk/>
            <pc:sldMk cId="4114681635" sldId="314"/>
            <ac:spMk id="13" creationId="{9E95D360-0D60-BF34-71BB-7200D0BF874D}"/>
          </ac:spMkLst>
        </pc:spChg>
        <pc:spChg chg="mod">
          <ac:chgData name="Matt Lyle" userId="a96e7d453dd11193" providerId="LiveId" clId="{1F2DD62A-9358-428D-8209-14506746EDD6}" dt="2025-02-22T10:22:15.806" v="5602" actId="1038"/>
          <ac:spMkLst>
            <pc:docMk/>
            <pc:sldMk cId="4114681635" sldId="314"/>
            <ac:spMk id="14" creationId="{49DD466F-5E75-A155-5747-7248A38D8F15}"/>
          </ac:spMkLst>
        </pc:spChg>
        <pc:picChg chg="del">
          <ac:chgData name="Matt Lyle" userId="a96e7d453dd11193" providerId="LiveId" clId="{1F2DD62A-9358-428D-8209-14506746EDD6}" dt="2025-02-22T10:12:06.772" v="5512" actId="478"/>
          <ac:picMkLst>
            <pc:docMk/>
            <pc:sldMk cId="4114681635" sldId="314"/>
            <ac:picMk id="10" creationId="{3B8B513C-3D33-57A7-2992-30253E0A5A6B}"/>
          </ac:picMkLst>
        </pc:picChg>
        <pc:picChg chg="mod">
          <ac:chgData name="Matt Lyle" userId="a96e7d453dd11193" providerId="LiveId" clId="{1F2DD62A-9358-428D-8209-14506746EDD6}" dt="2025-02-22T10:22:15.806" v="5602" actId="1038"/>
          <ac:picMkLst>
            <pc:docMk/>
            <pc:sldMk cId="4114681635" sldId="314"/>
            <ac:picMk id="11" creationId="{15778590-064B-01B0-F940-7C4FACA05258}"/>
          </ac:picMkLst>
        </pc:picChg>
      </pc:sldChg>
      <pc:sldChg chg="addSp delSp modSp add mod delAnim modAnim">
        <pc:chgData name="Matt Lyle" userId="a96e7d453dd11193" providerId="LiveId" clId="{1F2DD62A-9358-428D-8209-14506746EDD6}" dt="2025-02-22T10:35:55.179" v="5882"/>
        <pc:sldMkLst>
          <pc:docMk/>
          <pc:sldMk cId="3550424138" sldId="315"/>
        </pc:sldMkLst>
        <pc:spChg chg="mod">
          <ac:chgData name="Matt Lyle" userId="a96e7d453dd11193" providerId="LiveId" clId="{1F2DD62A-9358-428D-8209-14506746EDD6}" dt="2025-02-22T10:31:48.252" v="5709" actId="20577"/>
          <ac:spMkLst>
            <pc:docMk/>
            <pc:sldMk cId="3550424138" sldId="315"/>
            <ac:spMk id="2" creationId="{BF4F76AC-EBC8-2CB4-A5CC-067CC14CF0AF}"/>
          </ac:spMkLst>
        </pc:spChg>
        <pc:spChg chg="del mod">
          <ac:chgData name="Matt Lyle" userId="a96e7d453dd11193" providerId="LiveId" clId="{1F2DD62A-9358-428D-8209-14506746EDD6}" dt="2025-02-22T10:31:39.940" v="5706" actId="478"/>
          <ac:spMkLst>
            <pc:docMk/>
            <pc:sldMk cId="3550424138" sldId="315"/>
            <ac:spMk id="3" creationId="{B524C60C-B9F8-D5DD-5D3E-E57D4AFD1265}"/>
          </ac:spMkLst>
        </pc:spChg>
        <pc:spChg chg="add mod">
          <ac:chgData name="Matt Lyle" userId="a96e7d453dd11193" providerId="LiveId" clId="{1F2DD62A-9358-428D-8209-14506746EDD6}" dt="2025-02-22T10:35:46.783" v="5881" actId="207"/>
          <ac:spMkLst>
            <pc:docMk/>
            <pc:sldMk cId="3550424138" sldId="315"/>
            <ac:spMk id="4" creationId="{FB597367-21B9-B9F3-E846-4A6834C04857}"/>
          </ac:spMkLst>
        </pc:spChg>
        <pc:spChg chg="del">
          <ac:chgData name="Matt Lyle" userId="a96e7d453dd11193" providerId="LiveId" clId="{1F2DD62A-9358-428D-8209-14506746EDD6}" dt="2025-02-22T10:31:43.164" v="5707" actId="478"/>
          <ac:spMkLst>
            <pc:docMk/>
            <pc:sldMk cId="3550424138" sldId="315"/>
            <ac:spMk id="12" creationId="{0E954A6C-CAFF-DCCA-AEF3-B74222D60A41}"/>
          </ac:spMkLst>
        </pc:spChg>
        <pc:spChg chg="mod">
          <ac:chgData name="Matt Lyle" userId="a96e7d453dd11193" providerId="LiveId" clId="{1F2DD62A-9358-428D-8209-14506746EDD6}" dt="2025-02-22T10:34:48.890" v="5813" actId="1076"/>
          <ac:spMkLst>
            <pc:docMk/>
            <pc:sldMk cId="3550424138" sldId="315"/>
            <ac:spMk id="14" creationId="{D22D27B3-33F8-4F1E-4163-FEACE68EBEB7}"/>
          </ac:spMkLst>
        </pc:spChg>
        <pc:picChg chg="del">
          <ac:chgData name="Matt Lyle" userId="a96e7d453dd11193" providerId="LiveId" clId="{1F2DD62A-9358-428D-8209-14506746EDD6}" dt="2025-02-22T10:31:34.086" v="5704" actId="478"/>
          <ac:picMkLst>
            <pc:docMk/>
            <pc:sldMk cId="3550424138" sldId="315"/>
            <ac:picMk id="11" creationId="{2653020E-D09A-B7AE-7062-0F2408FBB4F8}"/>
          </ac:picMkLst>
        </pc:picChg>
      </pc:sldChg>
      <pc:sldChg chg="addSp delSp modSp mod ord modClrScheme delAnim modAnim chgLayout">
        <pc:chgData name="Matt Lyle" userId="a96e7d453dd11193" providerId="LiveId" clId="{1F2DD62A-9358-428D-8209-14506746EDD6}" dt="2025-02-22T13:25:54.837" v="6398"/>
        <pc:sldMkLst>
          <pc:docMk/>
          <pc:sldMk cId="3026255477" sldId="316"/>
        </pc:sldMkLst>
        <pc:spChg chg="add mod">
          <ac:chgData name="Matt Lyle" userId="a96e7d453dd11193" providerId="LiveId" clId="{1F2DD62A-9358-428D-8209-14506746EDD6}" dt="2025-02-22T13:25:07.775" v="6385" actId="20577"/>
          <ac:spMkLst>
            <pc:docMk/>
            <pc:sldMk cId="3026255477" sldId="316"/>
            <ac:spMk id="4" creationId="{AAA18741-E244-29DF-A51E-1B1495EC8BCC}"/>
          </ac:spMkLst>
        </pc:spChg>
        <pc:spChg chg="add del mod">
          <ac:chgData name="Matt Lyle" userId="a96e7d453dd11193" providerId="LiveId" clId="{1F2DD62A-9358-428D-8209-14506746EDD6}" dt="2025-02-22T13:25:31.329" v="6388" actId="478"/>
          <ac:spMkLst>
            <pc:docMk/>
            <pc:sldMk cId="3026255477" sldId="316"/>
            <ac:spMk id="5" creationId="{B86B17B4-61F8-A72C-9731-A6F6B140DADB}"/>
          </ac:spMkLst>
        </pc:spChg>
        <pc:spChg chg="add mod">
          <ac:chgData name="Matt Lyle" userId="a96e7d453dd11193" providerId="LiveId" clId="{1F2DD62A-9358-428D-8209-14506746EDD6}" dt="2025-02-22T13:25:31.649" v="6389"/>
          <ac:spMkLst>
            <pc:docMk/>
            <pc:sldMk cId="3026255477" sldId="316"/>
            <ac:spMk id="6" creationId="{FDC6E208-C995-0E35-C5A4-30C913D08D35}"/>
          </ac:spMkLst>
        </pc:spChg>
        <pc:spChg chg="add mod">
          <ac:chgData name="Matt Lyle" userId="a96e7d453dd11193" providerId="LiveId" clId="{1F2DD62A-9358-428D-8209-14506746EDD6}" dt="2025-02-22T13:25:39.751" v="6394" actId="6549"/>
          <ac:spMkLst>
            <pc:docMk/>
            <pc:sldMk cId="3026255477" sldId="316"/>
            <ac:spMk id="9" creationId="{65C025BA-CD0C-C014-4895-905C69B06490}"/>
          </ac:spMkLst>
        </pc:spChg>
        <pc:picChg chg="del">
          <ac:chgData name="Matt Lyle" userId="a96e7d453dd11193" providerId="LiveId" clId="{1F2DD62A-9358-428D-8209-14506746EDD6}" dt="2025-02-22T11:09:18.787" v="5890" actId="478"/>
          <ac:picMkLst>
            <pc:docMk/>
            <pc:sldMk cId="3026255477" sldId="316"/>
            <ac:picMk id="3" creationId="{563376ED-9939-3BA2-56AD-9710CE99E02F}"/>
          </ac:picMkLst>
        </pc:picChg>
      </pc:sldChg>
      <pc:sldChg chg="add del">
        <pc:chgData name="Matt Lyle" userId="a96e7d453dd11193" providerId="LiveId" clId="{1F2DD62A-9358-428D-8209-14506746EDD6}" dt="2025-02-22T14:29:35.925" v="6807" actId="47"/>
        <pc:sldMkLst>
          <pc:docMk/>
          <pc:sldMk cId="1944422514" sldId="317"/>
        </pc:sldMkLst>
      </pc:sldChg>
      <pc:sldChg chg="addSp delSp modSp add mod modNotesTx">
        <pc:chgData name="Matt Lyle" userId="a96e7d453dd11193" providerId="LiveId" clId="{1F2DD62A-9358-428D-8209-14506746EDD6}" dt="2025-02-22T12:56:49.858" v="6131" actId="20577"/>
        <pc:sldMkLst>
          <pc:docMk/>
          <pc:sldMk cId="2737133549" sldId="318"/>
        </pc:sldMkLst>
        <pc:spChg chg="mod">
          <ac:chgData name="Matt Lyle" userId="a96e7d453dd11193" providerId="LiveId" clId="{1F2DD62A-9358-428D-8209-14506746EDD6}" dt="2025-02-22T12:56:49.858" v="6131" actId="20577"/>
          <ac:spMkLst>
            <pc:docMk/>
            <pc:sldMk cId="2737133549" sldId="318"/>
            <ac:spMk id="6" creationId="{215D7411-788A-8A2E-5AAA-BFC1356609A0}"/>
          </ac:spMkLst>
        </pc:spChg>
        <pc:spChg chg="mod">
          <ac:chgData name="Matt Lyle" userId="a96e7d453dd11193" providerId="LiveId" clId="{1F2DD62A-9358-428D-8209-14506746EDD6}" dt="2025-02-22T12:47:07.677" v="6098" actId="20577"/>
          <ac:spMkLst>
            <pc:docMk/>
            <pc:sldMk cId="2737133549" sldId="318"/>
            <ac:spMk id="7" creationId="{CADC4A14-1038-0E4B-22B8-E09BD180B818}"/>
          </ac:spMkLst>
        </pc:spChg>
        <pc:spChg chg="mod">
          <ac:chgData name="Matt Lyle" userId="a96e7d453dd11193" providerId="LiveId" clId="{1F2DD62A-9358-428D-8209-14506746EDD6}" dt="2025-02-22T12:45:45.876" v="6064" actId="20577"/>
          <ac:spMkLst>
            <pc:docMk/>
            <pc:sldMk cId="2737133549" sldId="318"/>
            <ac:spMk id="8" creationId="{F2A20EE2-EA63-EA85-45FF-BE7E601B0D77}"/>
          </ac:spMkLst>
        </pc:spChg>
        <pc:picChg chg="del">
          <ac:chgData name="Matt Lyle" userId="a96e7d453dd11193" providerId="LiveId" clId="{1F2DD62A-9358-428D-8209-14506746EDD6}" dt="2025-02-22T12:45:39.717" v="6059" actId="478"/>
          <ac:picMkLst>
            <pc:docMk/>
            <pc:sldMk cId="2737133549" sldId="318"/>
            <ac:picMk id="3" creationId="{665FD65F-B238-C94B-3D96-5A0E38AE2C0A}"/>
          </ac:picMkLst>
        </pc:picChg>
        <pc:picChg chg="add mod ord modCrop">
          <ac:chgData name="Matt Lyle" userId="a96e7d453dd11193" providerId="LiveId" clId="{1F2DD62A-9358-428D-8209-14506746EDD6}" dt="2025-02-22T12:56:38.122" v="6129" actId="171"/>
          <ac:picMkLst>
            <pc:docMk/>
            <pc:sldMk cId="2737133549" sldId="318"/>
            <ac:picMk id="4" creationId="{8AFD3A41-FB90-B769-13CE-2F35F8DBEA67}"/>
          </ac:picMkLst>
        </pc:picChg>
        <pc:picChg chg="del">
          <ac:chgData name="Matt Lyle" userId="a96e7d453dd11193" providerId="LiveId" clId="{1F2DD62A-9358-428D-8209-14506746EDD6}" dt="2025-02-22T12:44:27.116" v="6038" actId="478"/>
          <ac:picMkLst>
            <pc:docMk/>
            <pc:sldMk cId="2737133549" sldId="318"/>
            <ac:picMk id="5" creationId="{4D8396DD-E09F-703B-44CC-E3398444CEC3}"/>
          </ac:picMkLst>
        </pc:picChg>
        <pc:picChg chg="add mod ord modCrop">
          <ac:chgData name="Matt Lyle" userId="a96e7d453dd11193" providerId="LiveId" clId="{1F2DD62A-9358-428D-8209-14506746EDD6}" dt="2025-02-22T12:55:43.343" v="6120" actId="171"/>
          <ac:picMkLst>
            <pc:docMk/>
            <pc:sldMk cId="2737133549" sldId="318"/>
            <ac:picMk id="10" creationId="{DF86F3E2-10AF-757C-A25F-38FE55CD89B4}"/>
          </ac:picMkLst>
        </pc:picChg>
        <pc:picChg chg="add mod ord modCrop">
          <ac:chgData name="Matt Lyle" userId="a96e7d453dd11193" providerId="LiveId" clId="{1F2DD62A-9358-428D-8209-14506746EDD6}" dt="2025-02-22T12:56:33.962" v="6128" actId="171"/>
          <ac:picMkLst>
            <pc:docMk/>
            <pc:sldMk cId="2737133549" sldId="318"/>
            <ac:picMk id="11" creationId="{BC01562F-31D3-A9A2-5190-7C562FA8002E}"/>
          </ac:picMkLst>
        </pc:picChg>
      </pc:sldChg>
      <pc:sldChg chg="addSp delSp modSp add mod modNotesTx">
        <pc:chgData name="Matt Lyle" userId="a96e7d453dd11193" providerId="LiveId" clId="{1F2DD62A-9358-428D-8209-14506746EDD6}" dt="2025-02-22T13:06:01.383" v="6305" actId="20577"/>
        <pc:sldMkLst>
          <pc:docMk/>
          <pc:sldMk cId="4178215704" sldId="319"/>
        </pc:sldMkLst>
        <pc:spChg chg="mod">
          <ac:chgData name="Matt Lyle" userId="a96e7d453dd11193" providerId="LiveId" clId="{1F2DD62A-9358-428D-8209-14506746EDD6}" dt="2025-02-22T13:06:01.383" v="6305" actId="20577"/>
          <ac:spMkLst>
            <pc:docMk/>
            <pc:sldMk cId="4178215704" sldId="319"/>
            <ac:spMk id="6" creationId="{0A03A96C-CBF4-4276-1577-B3BDAFFF815F}"/>
          </ac:spMkLst>
        </pc:spChg>
        <pc:spChg chg="mod">
          <ac:chgData name="Matt Lyle" userId="a96e7d453dd11193" providerId="LiveId" clId="{1F2DD62A-9358-428D-8209-14506746EDD6}" dt="2025-02-22T12:58:18.262" v="6202" actId="20577"/>
          <ac:spMkLst>
            <pc:docMk/>
            <pc:sldMk cId="4178215704" sldId="319"/>
            <ac:spMk id="7" creationId="{7887F29C-8D73-4BAB-38CA-893A9EF6F07D}"/>
          </ac:spMkLst>
        </pc:spChg>
        <pc:spChg chg="mod">
          <ac:chgData name="Matt Lyle" userId="a96e7d453dd11193" providerId="LiveId" clId="{1F2DD62A-9358-428D-8209-14506746EDD6}" dt="2025-02-22T12:57:33.431" v="6162" actId="20577"/>
          <ac:spMkLst>
            <pc:docMk/>
            <pc:sldMk cId="4178215704" sldId="319"/>
            <ac:spMk id="8" creationId="{D3EE9AE3-1E90-A7A1-7EC7-597EDEE18BFC}"/>
          </ac:spMkLst>
        </pc:spChg>
        <pc:graphicFrameChg chg="add del mod">
          <ac:chgData name="Matt Lyle" userId="a96e7d453dd11193" providerId="LiveId" clId="{1F2DD62A-9358-428D-8209-14506746EDD6}" dt="2025-02-22T13:04:59.095" v="6289" actId="478"/>
          <ac:graphicFrameMkLst>
            <pc:docMk/>
            <pc:sldMk cId="4178215704" sldId="319"/>
            <ac:graphicFrameMk id="5" creationId="{695EFC1A-63E4-BB98-F319-79083DC02C9C}"/>
          </ac:graphicFrameMkLst>
        </pc:graphicFrameChg>
        <pc:picChg chg="add mod ord modCrop">
          <ac:chgData name="Matt Lyle" userId="a96e7d453dd11193" providerId="LiveId" clId="{1F2DD62A-9358-428D-8209-14506746EDD6}" dt="2025-02-22T13:00:17.931" v="6220" actId="171"/>
          <ac:picMkLst>
            <pc:docMk/>
            <pc:sldMk cId="4178215704" sldId="319"/>
            <ac:picMk id="3" creationId="{9BD08A7E-3BDE-C42F-0228-D23EC1B9D99D}"/>
          </ac:picMkLst>
        </pc:picChg>
        <pc:picChg chg="del">
          <ac:chgData name="Matt Lyle" userId="a96e7d453dd11193" providerId="LiveId" clId="{1F2DD62A-9358-428D-8209-14506746EDD6}" dt="2025-02-22T12:56:58.233" v="6134" actId="478"/>
          <ac:picMkLst>
            <pc:docMk/>
            <pc:sldMk cId="4178215704" sldId="319"/>
            <ac:picMk id="4" creationId="{3F697233-3DEC-4541-748E-FAC33380D1E6}"/>
          </ac:picMkLst>
        </pc:picChg>
        <pc:picChg chg="del">
          <ac:chgData name="Matt Lyle" userId="a96e7d453dd11193" providerId="LiveId" clId="{1F2DD62A-9358-428D-8209-14506746EDD6}" dt="2025-02-22T12:56:57.150" v="6133" actId="478"/>
          <ac:picMkLst>
            <pc:docMk/>
            <pc:sldMk cId="4178215704" sldId="319"/>
            <ac:picMk id="10" creationId="{861F767F-90F5-FEE7-C6DF-61622E50BD1E}"/>
          </ac:picMkLst>
        </pc:picChg>
        <pc:picChg chg="mod ord">
          <ac:chgData name="Matt Lyle" userId="a96e7d453dd11193" providerId="LiveId" clId="{1F2DD62A-9358-428D-8209-14506746EDD6}" dt="2025-02-22T13:00:35.832" v="6269" actId="1037"/>
          <ac:picMkLst>
            <pc:docMk/>
            <pc:sldMk cId="4178215704" sldId="319"/>
            <ac:picMk id="11" creationId="{B8435B40-93A7-8C96-B31E-C5D1C1921BD1}"/>
          </ac:picMkLst>
        </pc:picChg>
        <pc:picChg chg="add del mod">
          <ac:chgData name="Matt Lyle" userId="a96e7d453dd11193" providerId="LiveId" clId="{1F2DD62A-9358-428D-8209-14506746EDD6}" dt="2025-02-22T13:05:20.317" v="6294" actId="478"/>
          <ac:picMkLst>
            <pc:docMk/>
            <pc:sldMk cId="4178215704" sldId="319"/>
            <ac:picMk id="12" creationId="{8151CDE3-349C-0085-41F7-A5816201B292}"/>
          </ac:picMkLst>
        </pc:picChg>
        <pc:picChg chg="add mod ord modCrop">
          <ac:chgData name="Matt Lyle" userId="a96e7d453dd11193" providerId="LiveId" clId="{1F2DD62A-9358-428D-8209-14506746EDD6}" dt="2025-02-22T13:05:50.755" v="6303" actId="732"/>
          <ac:picMkLst>
            <pc:docMk/>
            <pc:sldMk cId="4178215704" sldId="319"/>
            <ac:picMk id="14" creationId="{4A4B7832-0FBC-2CC5-1503-BF1BBB8235EA}"/>
          </ac:picMkLst>
        </pc:picChg>
      </pc:sldChg>
      <pc:sldChg chg="addSp delSp modSp add mod ord setBg modClrScheme chgLayout">
        <pc:chgData name="Matt Lyle" userId="a96e7d453dd11193" providerId="LiveId" clId="{1F2DD62A-9358-428D-8209-14506746EDD6}" dt="2025-02-22T13:40:28.180" v="6770" actId="20577"/>
        <pc:sldMkLst>
          <pc:docMk/>
          <pc:sldMk cId="2241080301" sldId="320"/>
        </pc:sldMkLst>
        <pc:spChg chg="add mod">
          <ac:chgData name="Matt Lyle" userId="a96e7d453dd11193" providerId="LiveId" clId="{1F2DD62A-9358-428D-8209-14506746EDD6}" dt="2025-02-22T13:40:28.180" v="6770" actId="20577"/>
          <ac:spMkLst>
            <pc:docMk/>
            <pc:sldMk cId="2241080301" sldId="320"/>
            <ac:spMk id="4" creationId="{CC3FA5DC-373B-177A-E454-98420E11F782}"/>
          </ac:spMkLst>
        </pc:spChg>
        <pc:spChg chg="add del mod">
          <ac:chgData name="Matt Lyle" userId="a96e7d453dd11193" providerId="LiveId" clId="{1F2DD62A-9358-428D-8209-14506746EDD6}" dt="2025-02-22T13:28:15.669" v="6588" actId="478"/>
          <ac:spMkLst>
            <pc:docMk/>
            <pc:sldMk cId="2241080301" sldId="320"/>
            <ac:spMk id="6" creationId="{E28C0EF9-E37D-3069-ED2B-E4CEC40BA077}"/>
          </ac:spMkLst>
        </pc:spChg>
        <pc:spChg chg="add del mod">
          <ac:chgData name="Matt Lyle" userId="a96e7d453dd11193" providerId="LiveId" clId="{1F2DD62A-9358-428D-8209-14506746EDD6}" dt="2025-02-22T13:30:21.765" v="6678" actId="403"/>
          <ac:spMkLst>
            <pc:docMk/>
            <pc:sldMk cId="2241080301" sldId="320"/>
            <ac:spMk id="7" creationId="{4103B1D1-48ED-EF2D-EFC0-AF9D429A7E74}"/>
          </ac:spMkLst>
        </pc:spChg>
        <pc:spChg chg="add del mod">
          <ac:chgData name="Matt Lyle" userId="a96e7d453dd11193" providerId="LiveId" clId="{1F2DD62A-9358-428D-8209-14506746EDD6}" dt="2025-02-22T13:30:10.900" v="6669" actId="478"/>
          <ac:spMkLst>
            <pc:docMk/>
            <pc:sldMk cId="2241080301" sldId="320"/>
            <ac:spMk id="8" creationId="{7AD641E9-83D2-28E1-2C53-F0CA614CD22D}"/>
          </ac:spMkLst>
        </pc:spChg>
        <pc:spChg chg="add del">
          <ac:chgData name="Matt Lyle" userId="a96e7d453dd11193" providerId="LiveId" clId="{1F2DD62A-9358-428D-8209-14506746EDD6}" dt="2025-02-22T13:28:15.669" v="6588" actId="478"/>
          <ac:spMkLst>
            <pc:docMk/>
            <pc:sldMk cId="2241080301" sldId="320"/>
            <ac:spMk id="15" creationId="{E9F7D784-7CBB-CA42-BD41-56CDD243A178}"/>
          </ac:spMkLst>
        </pc:spChg>
        <pc:grpChg chg="add del">
          <ac:chgData name="Matt Lyle" userId="a96e7d453dd11193" providerId="LiveId" clId="{1F2DD62A-9358-428D-8209-14506746EDD6}" dt="2025-02-22T13:28:15.669" v="6588" actId="478"/>
          <ac:grpSpMkLst>
            <pc:docMk/>
            <pc:sldMk cId="2241080301" sldId="320"/>
            <ac:grpSpMk id="17" creationId="{D9058DFC-CD7B-5E4B-E69B-BFF588F27D81}"/>
          </ac:grpSpMkLst>
        </pc:grpChg>
        <pc:graphicFrameChg chg="add mod modGraphic">
          <ac:chgData name="Matt Lyle" userId="a96e7d453dd11193" providerId="LiveId" clId="{1F2DD62A-9358-428D-8209-14506746EDD6}" dt="2025-02-22T13:30:08.649" v="6668" actId="1076"/>
          <ac:graphicFrameMkLst>
            <pc:docMk/>
            <pc:sldMk cId="2241080301" sldId="320"/>
            <ac:graphicFrameMk id="2" creationId="{F2B38DAD-4B3D-3168-CB9A-20956AABA66C}"/>
          </ac:graphicFrameMkLst>
        </pc:graphicFrameChg>
        <pc:picChg chg="add del mod">
          <ac:chgData name="Matt Lyle" userId="a96e7d453dd11193" providerId="LiveId" clId="{1F2DD62A-9358-428D-8209-14506746EDD6}" dt="2025-02-22T13:28:01.883" v="6583" actId="478"/>
          <ac:picMkLst>
            <pc:docMk/>
            <pc:sldMk cId="2241080301" sldId="320"/>
            <ac:picMk id="3" creationId="{F78346EC-B592-6B2A-1E29-68D30BB8EB90}"/>
          </ac:picMkLst>
        </pc:picChg>
        <pc:picChg chg="add del mod">
          <ac:chgData name="Matt Lyle" userId="a96e7d453dd11193" providerId="LiveId" clId="{1F2DD62A-9358-428D-8209-14506746EDD6}" dt="2025-02-22T13:28:03.530" v="6585" actId="478"/>
          <ac:picMkLst>
            <pc:docMk/>
            <pc:sldMk cId="2241080301" sldId="320"/>
            <ac:picMk id="11" creationId="{7F9AF053-6DD2-62B0-3A82-2B8481C1DCF2}"/>
          </ac:picMkLst>
        </pc:picChg>
        <pc:picChg chg="add del mod">
          <ac:chgData name="Matt Lyle" userId="a96e7d453dd11193" providerId="LiveId" clId="{1F2DD62A-9358-428D-8209-14506746EDD6}" dt="2025-02-22T13:28:02.347" v="6584" actId="478"/>
          <ac:picMkLst>
            <pc:docMk/>
            <pc:sldMk cId="2241080301" sldId="320"/>
            <ac:picMk id="14" creationId="{ADE6B42D-C4FC-14F1-B1F6-A51E0ECE3226}"/>
          </ac:picMkLst>
        </pc:picChg>
      </pc:sldChg>
      <pc:sldChg chg="addSp delSp modSp add mod modTransition modClrScheme modAnim chgLayout modNotesTx">
        <pc:chgData name="Matt Lyle" userId="a96e7d453dd11193" providerId="LiveId" clId="{1F2DD62A-9358-428D-8209-14506746EDD6}" dt="2025-02-22T14:08:44.809" v="6788" actId="242"/>
        <pc:sldMkLst>
          <pc:docMk/>
          <pc:sldMk cId="309325352" sldId="321"/>
        </pc:sldMkLst>
        <pc:spChg chg="add mod">
          <ac:chgData name="Matt Lyle" userId="a96e7d453dd11193" providerId="LiveId" clId="{1F2DD62A-9358-428D-8209-14506746EDD6}" dt="2025-02-22T13:35:53.275" v="6738" actId="404"/>
          <ac:spMkLst>
            <pc:docMk/>
            <pc:sldMk cId="309325352" sldId="321"/>
            <ac:spMk id="3" creationId="{E8038D7B-23F6-173C-5BEB-26F902C4E72B}"/>
          </ac:spMkLst>
        </pc:spChg>
        <pc:spChg chg="add mod">
          <ac:chgData name="Matt Lyle" userId="a96e7d453dd11193" providerId="LiveId" clId="{1F2DD62A-9358-428D-8209-14506746EDD6}" dt="2025-02-22T13:44:01.873" v="6780" actId="1076"/>
          <ac:spMkLst>
            <pc:docMk/>
            <pc:sldMk cId="309325352" sldId="321"/>
            <ac:spMk id="4" creationId="{D59D6BA9-3344-744C-720D-FB13CF6A472F}"/>
          </ac:spMkLst>
        </pc:spChg>
        <pc:spChg chg="add mod">
          <ac:chgData name="Matt Lyle" userId="a96e7d453dd11193" providerId="LiveId" clId="{1F2DD62A-9358-428D-8209-14506746EDD6}" dt="2025-02-22T13:35:13.094" v="6730" actId="20577"/>
          <ac:spMkLst>
            <pc:docMk/>
            <pc:sldMk cId="309325352" sldId="321"/>
            <ac:spMk id="5" creationId="{6CE65892-F07B-112D-A156-6D728268AEAD}"/>
          </ac:spMkLst>
        </pc:spChg>
        <pc:spChg chg="mod">
          <ac:chgData name="Matt Lyle" userId="a96e7d453dd11193" providerId="LiveId" clId="{1F2DD62A-9358-428D-8209-14506746EDD6}" dt="2025-02-22T13:35:53.275" v="6738" actId="404"/>
          <ac:spMkLst>
            <pc:docMk/>
            <pc:sldMk cId="309325352" sldId="321"/>
            <ac:spMk id="7" creationId="{BED6DE8E-8093-EC9E-04A7-4BD40AD8E20F}"/>
          </ac:spMkLst>
        </pc:spChg>
        <pc:spChg chg="add mod">
          <ac:chgData name="Matt Lyle" userId="a96e7d453dd11193" providerId="LiveId" clId="{1F2DD62A-9358-428D-8209-14506746EDD6}" dt="2025-02-22T13:39:02.251" v="6762" actId="14100"/>
          <ac:spMkLst>
            <pc:docMk/>
            <pc:sldMk cId="309325352" sldId="321"/>
            <ac:spMk id="10" creationId="{8B850512-9419-E124-1673-BE1F2679F25D}"/>
          </ac:spMkLst>
        </pc:spChg>
        <pc:spChg chg="add mod">
          <ac:chgData name="Matt Lyle" userId="a96e7d453dd11193" providerId="LiveId" clId="{1F2DD62A-9358-428D-8209-14506746EDD6}" dt="2025-02-22T14:08:44.809" v="6788" actId="242"/>
          <ac:spMkLst>
            <pc:docMk/>
            <pc:sldMk cId="309325352" sldId="321"/>
            <ac:spMk id="13" creationId="{29DD74E2-5EEA-83F9-26B0-BA5DA0AE621B}"/>
          </ac:spMkLst>
        </pc:spChg>
        <pc:graphicFrameChg chg="del">
          <ac:chgData name="Matt Lyle" userId="a96e7d453dd11193" providerId="LiveId" clId="{1F2DD62A-9358-428D-8209-14506746EDD6}" dt="2025-02-22T13:33:07.978" v="6681" actId="478"/>
          <ac:graphicFrameMkLst>
            <pc:docMk/>
            <pc:sldMk cId="309325352" sldId="321"/>
            <ac:graphicFrameMk id="2" creationId="{E3D73A16-AB53-30BA-1B3A-F63A18D65B2D}"/>
          </ac:graphicFrameMkLst>
        </pc:graphicFrameChg>
        <pc:cxnChg chg="add mod">
          <ac:chgData name="Matt Lyle" userId="a96e7d453dd11193" providerId="LiveId" clId="{1F2DD62A-9358-428D-8209-14506746EDD6}" dt="2025-02-22T13:35:36.188" v="6735" actId="1076"/>
          <ac:cxnSpMkLst>
            <pc:docMk/>
            <pc:sldMk cId="309325352" sldId="321"/>
            <ac:cxnSpMk id="8" creationId="{EFE2CC45-358D-EBB8-23D5-A6BC2FC78611}"/>
          </ac:cxnSpMkLst>
        </pc:cxnChg>
        <pc:cxnChg chg="add mod">
          <ac:chgData name="Matt Lyle" userId="a96e7d453dd11193" providerId="LiveId" clId="{1F2DD62A-9358-428D-8209-14506746EDD6}" dt="2025-02-22T13:35:47.949" v="6737" actId="1076"/>
          <ac:cxnSpMkLst>
            <pc:docMk/>
            <pc:sldMk cId="309325352" sldId="321"/>
            <ac:cxnSpMk id="9" creationId="{95C46630-A315-3828-51AF-E2A07DDF891F}"/>
          </ac:cxnSpMkLst>
        </pc:cxnChg>
        <pc:cxnChg chg="add mod">
          <ac:chgData name="Matt Lyle" userId="a96e7d453dd11193" providerId="LiveId" clId="{1F2DD62A-9358-428D-8209-14506746EDD6}" dt="2025-02-22T13:39:55.017" v="6766" actId="14100"/>
          <ac:cxnSpMkLst>
            <pc:docMk/>
            <pc:sldMk cId="309325352" sldId="321"/>
            <ac:cxnSpMk id="11" creationId="{98D50E86-6242-14C7-3990-BBA152F16F1A}"/>
          </ac:cxnSpMkLst>
        </pc:cxnChg>
      </pc:sldChg>
      <pc:sldMasterChg chg="delSp mod addSldLayout modSldLayout">
        <pc:chgData name="Matt Lyle" userId="a96e7d453dd11193" providerId="LiveId" clId="{1F2DD62A-9358-428D-8209-14506746EDD6}" dt="2025-02-22T13:27:42.260" v="6582"/>
        <pc:sldMasterMkLst>
          <pc:docMk/>
          <pc:sldMasterMk cId="136887683" sldId="2147483648"/>
        </pc:sldMasterMkLst>
        <pc:sldLayoutChg chg="delSp modSp mod">
          <pc:chgData name="Matt Lyle" userId="a96e7d453dd11193" providerId="LiveId" clId="{1F2DD62A-9358-428D-8209-14506746EDD6}" dt="2025-02-18T11:37:44.599" v="53" actId="403"/>
          <pc:sldLayoutMkLst>
            <pc:docMk/>
            <pc:sldMasterMk cId="136887683" sldId="2147483648"/>
            <pc:sldLayoutMk cId="3083902794" sldId="2147483649"/>
          </pc:sldLayoutMkLst>
          <pc:spChg chg="mod">
            <ac:chgData name="Matt Lyle" userId="a96e7d453dd11193" providerId="LiveId" clId="{1F2DD62A-9358-428D-8209-14506746EDD6}" dt="2025-02-18T11:37:44.599" v="53" actId="403"/>
            <ac:spMkLst>
              <pc:docMk/>
              <pc:sldMasterMk cId="136887683" sldId="2147483648"/>
              <pc:sldLayoutMk cId="3083902794" sldId="2147483649"/>
              <ac:spMk id="3" creationId="{EDBF9F37-F4E1-82A5-A642-E8F5090A7FBF}"/>
            </ac:spMkLst>
          </pc:spChg>
        </pc:sldLayoutChg>
        <pc:sldLayoutChg chg="delSp modSp mod">
          <pc:chgData name="Matt Lyle" userId="a96e7d453dd11193" providerId="LiveId" clId="{1F2DD62A-9358-428D-8209-14506746EDD6}" dt="2025-02-18T11:37:35.473" v="51" actId="255"/>
          <pc:sldLayoutMkLst>
            <pc:docMk/>
            <pc:sldMasterMk cId="136887683" sldId="2147483648"/>
            <pc:sldLayoutMk cId="1720044948" sldId="2147483650"/>
          </pc:sldLayoutMkLst>
          <pc:spChg chg="mod">
            <ac:chgData name="Matt Lyle" userId="a96e7d453dd11193" providerId="LiveId" clId="{1F2DD62A-9358-428D-8209-14506746EDD6}" dt="2025-02-18T11:37:35.473" v="51" actId="255"/>
            <ac:spMkLst>
              <pc:docMk/>
              <pc:sldMasterMk cId="136887683" sldId="2147483648"/>
              <pc:sldLayoutMk cId="1720044948" sldId="2147483650"/>
              <ac:spMk id="3" creationId="{D13207D2-6F2F-9FB9-ACEC-C722EE536A81}"/>
            </ac:spMkLst>
          </pc:spChg>
        </pc:sldLayoutChg>
        <pc:sldLayoutChg chg="delSp mod">
          <pc:chgData name="Matt Lyle" userId="a96e7d453dd11193" providerId="LiveId" clId="{1F2DD62A-9358-428D-8209-14506746EDD6}" dt="2025-02-18T11:38:08.257" v="55" actId="478"/>
          <pc:sldLayoutMkLst>
            <pc:docMk/>
            <pc:sldMasterMk cId="136887683" sldId="2147483648"/>
            <pc:sldLayoutMk cId="1932311018" sldId="2147483651"/>
          </pc:sldLayoutMkLst>
        </pc:sldLayoutChg>
        <pc:sldLayoutChg chg="addSp modSp add mod replId modTransition">
          <pc:chgData name="Matt Lyle" userId="a96e7d453dd11193" providerId="LiveId" clId="{1F2DD62A-9358-428D-8209-14506746EDD6}" dt="2025-02-22T11:09:13.598" v="5889"/>
          <pc:sldLayoutMkLst>
            <pc:docMk/>
            <pc:sldMasterMk cId="136887683" sldId="2147483648"/>
            <pc:sldLayoutMk cId="456213570" sldId="2147483655"/>
          </pc:sldLayoutMkLst>
          <pc:picChg chg="add mod">
            <ac:chgData name="Matt Lyle" userId="a96e7d453dd11193" providerId="LiveId" clId="{1F2DD62A-9358-428D-8209-14506746EDD6}" dt="2025-02-22T11:09:13.598" v="5889"/>
            <ac:picMkLst>
              <pc:docMk/>
              <pc:sldMasterMk cId="136887683" sldId="2147483648"/>
              <pc:sldLayoutMk cId="456213570" sldId="2147483655"/>
              <ac:picMk id="2" creationId="{CD7C84DB-E4A4-50C2-D10D-44D2097A5E21}"/>
            </ac:picMkLst>
          </pc:picChg>
        </pc:sldLayoutChg>
        <pc:sldLayoutChg chg="addSp delSp modSp add mod modTransition">
          <pc:chgData name="Matt Lyle" userId="a96e7d453dd11193" providerId="LiveId" clId="{1F2DD62A-9358-428D-8209-14506746EDD6}" dt="2025-02-22T11:09:56.044" v="5899"/>
          <pc:sldLayoutMkLst>
            <pc:docMk/>
            <pc:sldMasterMk cId="136887683" sldId="2147483648"/>
            <pc:sldLayoutMk cId="3329113616" sldId="2147483656"/>
          </pc:sldLayoutMkLst>
          <pc:picChg chg="del">
            <ac:chgData name="Matt Lyle" userId="a96e7d453dd11193" providerId="LiveId" clId="{1F2DD62A-9358-428D-8209-14506746EDD6}" dt="2025-02-22T11:09:55.655" v="5898" actId="478"/>
            <ac:picMkLst>
              <pc:docMk/>
              <pc:sldMasterMk cId="136887683" sldId="2147483648"/>
              <pc:sldLayoutMk cId="3329113616" sldId="2147483656"/>
              <ac:picMk id="2" creationId="{CD7C84DB-E4A4-50C2-D10D-44D2097A5E21}"/>
            </ac:picMkLst>
          </pc:picChg>
          <pc:picChg chg="add mod">
            <ac:chgData name="Matt Lyle" userId="a96e7d453dd11193" providerId="LiveId" clId="{1F2DD62A-9358-428D-8209-14506746EDD6}" dt="2025-02-22T11:09:56.044" v="5899"/>
            <ac:picMkLst>
              <pc:docMk/>
              <pc:sldMasterMk cId="136887683" sldId="2147483648"/>
              <pc:sldLayoutMk cId="3329113616" sldId="2147483656"/>
              <ac:picMk id="8" creationId="{A3CD93A4-ECE6-4FB2-8995-4B07E55E20D0}"/>
            </ac:picMkLst>
          </pc:picChg>
        </pc:sldLayoutChg>
        <pc:sldLayoutChg chg="addSp modSp add mod modTransition setBg">
          <pc:chgData name="Matt Lyle" userId="a96e7d453dd11193" providerId="LiveId" clId="{1F2DD62A-9358-428D-8209-14506746EDD6}" dt="2025-02-22T13:27:42.260" v="6582"/>
          <pc:sldLayoutMkLst>
            <pc:docMk/>
            <pc:sldMasterMk cId="136887683" sldId="2147483648"/>
            <pc:sldLayoutMk cId="2653752130" sldId="2147483657"/>
          </pc:sldLayoutMkLst>
          <pc:spChg chg="add mod">
            <ac:chgData name="Matt Lyle" userId="a96e7d453dd11193" providerId="LiveId" clId="{1F2DD62A-9358-428D-8209-14506746EDD6}" dt="2025-02-22T13:27:34.212" v="6581" actId="1035"/>
            <ac:spMkLst>
              <pc:docMk/>
              <pc:sldMasterMk cId="136887683" sldId="2147483648"/>
              <pc:sldLayoutMk cId="2653752130" sldId="2147483657"/>
              <ac:spMk id="2" creationId="{808E0312-DC3B-245F-D3BF-AA320A77075F}"/>
            </ac:spMkLst>
          </pc:spChg>
          <pc:spChg chg="mod">
            <ac:chgData name="Matt Lyle" userId="a96e7d453dd11193" providerId="LiveId" clId="{1F2DD62A-9358-428D-8209-14506746EDD6}" dt="2025-02-22T13:26:57.481" v="6448"/>
            <ac:spMkLst>
              <pc:docMk/>
              <pc:sldMasterMk cId="136887683" sldId="2147483648"/>
              <pc:sldLayoutMk cId="2653752130" sldId="2147483657"/>
              <ac:spMk id="4" creationId="{B0DC015D-892B-0DA4-7218-C8B32D445505}"/>
            </ac:spMkLst>
          </pc:spChg>
          <pc:spChg chg="mod">
            <ac:chgData name="Matt Lyle" userId="a96e7d453dd11193" providerId="LiveId" clId="{1F2DD62A-9358-428D-8209-14506746EDD6}" dt="2025-02-22T13:26:57.481" v="6448"/>
            <ac:spMkLst>
              <pc:docMk/>
              <pc:sldMasterMk cId="136887683" sldId="2147483648"/>
              <pc:sldLayoutMk cId="2653752130" sldId="2147483657"/>
              <ac:spMk id="5" creationId="{3B86673F-B9FA-A701-8690-0B92C727C3FD}"/>
            </ac:spMkLst>
          </pc:spChg>
          <pc:grpChg chg="add mod">
            <ac:chgData name="Matt Lyle" userId="a96e7d453dd11193" providerId="LiveId" clId="{1F2DD62A-9358-428D-8209-14506746EDD6}" dt="2025-02-22T13:27:34.212" v="6581" actId="1035"/>
            <ac:grpSpMkLst>
              <pc:docMk/>
              <pc:sldMasterMk cId="136887683" sldId="2147483648"/>
              <pc:sldLayoutMk cId="2653752130" sldId="2147483657"/>
              <ac:grpSpMk id="3" creationId="{DA5376D3-5253-CB22-C5F1-2E6A459ECF4D}"/>
            </ac:grpSpMkLst>
          </pc:grpChg>
        </pc:sldLayoutChg>
      </pc:sldMasterChg>
      <pc:sldMasterChg chg="del delSldLayout modSldLayout">
        <pc:chgData name="Matt Lyle" userId="a96e7d453dd11193" providerId="LiveId" clId="{1F2DD62A-9358-428D-8209-14506746EDD6}" dt="2025-02-22T11:11:26.361" v="5904" actId="700"/>
        <pc:sldMasterMkLst>
          <pc:docMk/>
          <pc:sldMasterMk cId="2907509863" sldId="2147483652"/>
        </pc:sldMasterMkLst>
        <pc:sldLayoutChg chg="addSp del mod">
          <pc:chgData name="Matt Lyle" userId="a96e7d453dd11193" providerId="LiveId" clId="{1F2DD62A-9358-428D-8209-14506746EDD6}" dt="2025-02-22T11:11:26.361" v="5904" actId="700"/>
          <pc:sldLayoutMkLst>
            <pc:docMk/>
            <pc:sldMasterMk cId="2907509863" sldId="2147483652"/>
            <pc:sldLayoutMk cId="2503201131" sldId="2147483654"/>
          </pc:sldLayoutMkLst>
          <pc:spChg chg="add">
            <ac:chgData name="Matt Lyle" userId="a96e7d453dd11193" providerId="LiveId" clId="{1F2DD62A-9358-428D-8209-14506746EDD6}" dt="2025-02-22T11:10:18.847" v="5901" actId="11529"/>
            <ac:spMkLst>
              <pc:docMk/>
              <pc:sldMasterMk cId="2907509863" sldId="2147483652"/>
              <pc:sldLayoutMk cId="2503201131" sldId="2147483654"/>
              <ac:spMk id="2" creationId="{0EACFB2D-DF13-CE69-43BE-69FB59561DDF}"/>
            </ac:spMkLst>
          </pc:spChg>
        </pc:sldLayoutChg>
      </pc:sldMasterChg>
    </pc:docChg>
  </pc:docChgLst>
  <pc:docChgLst>
    <pc:chgData name="Matt Lyle" userId="a96e7d453dd11193" providerId="LiveId" clId="{561BD6C4-EBF2-48F6-B7B7-00764BFEEDF3}"/>
    <pc:docChg chg="custSel modSld">
      <pc:chgData name="Matt Lyle" userId="a96e7d453dd11193" providerId="LiveId" clId="{561BD6C4-EBF2-48F6-B7B7-00764BFEEDF3}" dt="2025-02-23T00:35:57.262" v="1"/>
      <pc:docMkLst>
        <pc:docMk/>
      </pc:docMkLst>
      <pc:sldChg chg="addSp delSp modSp mod delAnim modAnim">
        <pc:chgData name="Matt Lyle" userId="a96e7d453dd11193" providerId="LiveId" clId="{561BD6C4-EBF2-48F6-B7B7-00764BFEEDF3}" dt="2025-02-23T00:35:57.262" v="1"/>
        <pc:sldMkLst>
          <pc:docMk/>
          <pc:sldMk cId="1592086965" sldId="311"/>
        </pc:sldMkLst>
        <pc:spChg chg="del">
          <ac:chgData name="Matt Lyle" userId="a96e7d453dd11193" providerId="LiveId" clId="{561BD6C4-EBF2-48F6-B7B7-00764BFEEDF3}" dt="2025-02-23T00:35:56.857" v="0" actId="21"/>
          <ac:spMkLst>
            <pc:docMk/>
            <pc:sldMk cId="1592086965" sldId="311"/>
            <ac:spMk id="4" creationId="{8D9B4D7F-9888-FA73-A6CA-0DBF52D16D23}"/>
          </ac:spMkLst>
        </pc:spChg>
        <pc:spChg chg="add mod">
          <ac:chgData name="Matt Lyle" userId="a96e7d453dd11193" providerId="LiveId" clId="{561BD6C4-EBF2-48F6-B7B7-00764BFEEDF3}" dt="2025-02-23T00:35:57.262" v="1"/>
          <ac:spMkLst>
            <pc:docMk/>
            <pc:sldMk cId="1592086965" sldId="311"/>
            <ac:spMk id="5" creationId="{8D9B4D7F-9888-FA73-A6CA-0DBF52D16D2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240593" y="140918"/>
            <a:ext cx="2376814" cy="133695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75365" y="1640909"/>
            <a:ext cx="6563638" cy="722751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4883553"/>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creativecommons.org/licenses/by-nc/4.0/"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1550" y="141288"/>
            <a:ext cx="2374900" cy="1336675"/>
          </a:xfrm>
        </p:spPr>
      </p:sp>
      <p:sp>
        <p:nvSpPr>
          <p:cNvPr id="3" name="Notes Placeholder 2"/>
          <p:cNvSpPr>
            <a:spLocks noGrp="1"/>
          </p:cNvSpPr>
          <p:nvPr>
            <p:ph type="body" idx="1"/>
          </p:nvPr>
        </p:nvSpPr>
        <p:spPr/>
        <p:txBody>
          <a:bodyPr/>
          <a:lstStyle/>
          <a:p>
            <a:r>
              <a:rPr lang="en-US" sz="1000" dirty="0"/>
              <a:t>AI-generated image created with assistance from ChatGPT (</a:t>
            </a:r>
            <a:r>
              <a:rPr lang="en-US" sz="1000" dirty="0" err="1"/>
              <a:t>DALL·E</a:t>
            </a:r>
            <a:r>
              <a:rPr lang="en-US" sz="1000" dirty="0"/>
              <a:t>), 2025 with the prompt “of a single partially melted stick of butter and a metal whisk stirring the roux into 16x9 format”</a:t>
            </a:r>
          </a:p>
          <a:p>
            <a:r>
              <a:rPr lang="en-US" sz="1000" dirty="0" err="1"/>
              <a:t>DALL·E</a:t>
            </a:r>
            <a:r>
              <a:rPr lang="en-US" sz="1000" dirty="0"/>
              <a:t> 2025-02-18 20.08.12 - A close-up, realistic depiction of cooking flour in butter to make a roux. The image shows a saucepan with a single partially melted stick of butter</a:t>
            </a:r>
          </a:p>
          <a:p>
            <a:endParaRPr lang="en-US" sz="1000" dirty="0"/>
          </a:p>
          <a:p>
            <a:endParaRPr lang="en-US" sz="1000" b="1" dirty="0"/>
          </a:p>
        </p:txBody>
      </p:sp>
      <p:sp>
        <p:nvSpPr>
          <p:cNvPr id="4" name="Slide Number Placeholder 3"/>
          <p:cNvSpPr>
            <a:spLocks noGrp="1"/>
          </p:cNvSpPr>
          <p:nvPr>
            <p:ph type="sldNum" sz="quarter" idx="5"/>
          </p:nvPr>
        </p:nvSpPr>
        <p:spPr>
          <a:xfrm>
            <a:off x="6526059" y="8685213"/>
            <a:ext cx="330353" cy="458787"/>
          </a:xfrm>
          <a:prstGeom prst="rect">
            <a:avLst/>
          </a:prstGeom>
        </p:spPr>
        <p:txBody>
          <a:bodyPr/>
          <a:lstStyle/>
          <a:p>
            <a:fld id="{87F95722-2F82-4B76-8AC3-77FCA648CE69}" type="slidenum">
              <a:rPr lang="en-US" smtClean="0"/>
              <a:t>1</a:t>
            </a:fld>
            <a:endParaRPr lang="en-US"/>
          </a:p>
        </p:txBody>
      </p:sp>
    </p:spTree>
    <p:extLst>
      <p:ext uri="{BB962C8B-B14F-4D97-AF65-F5344CB8AC3E}">
        <p14:creationId xmlns:p14="http://schemas.microsoft.com/office/powerpoint/2010/main" val="1481568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285C6-AE05-582A-3D20-76E0016851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6F1B69-78F5-4AE9-93A6-5CE2A283E36C}"/>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3A343EDC-9B60-13BF-EA55-5D70A26B5FCA}"/>
              </a:ext>
            </a:extLst>
          </p:cNvPr>
          <p:cNvSpPr>
            <a:spLocks noGrp="1"/>
          </p:cNvSpPr>
          <p:nvPr>
            <p:ph type="body" idx="1"/>
          </p:nvPr>
        </p:nvSpPr>
        <p:spPr/>
        <p:txBody>
          <a:bodyPr/>
          <a:lstStyle/>
          <a:p>
            <a:endParaRPr lang="en-US" sz="1000" dirty="0"/>
          </a:p>
        </p:txBody>
      </p:sp>
      <p:sp>
        <p:nvSpPr>
          <p:cNvPr id="4" name="Slide Number Placeholder 3">
            <a:extLst>
              <a:ext uri="{FF2B5EF4-FFF2-40B4-BE49-F238E27FC236}">
                <a16:creationId xmlns:a16="http://schemas.microsoft.com/office/drawing/2014/main" id="{8E4FA552-25C7-0CAF-8C76-669072E72D9E}"/>
              </a:ext>
            </a:extLst>
          </p:cNvPr>
          <p:cNvSpPr txBox="1">
            <a:spLocks/>
          </p:cNvSpPr>
          <p:nvPr/>
        </p:nvSpPr>
        <p:spPr>
          <a:xfrm>
            <a:off x="6538585" y="8685213"/>
            <a:ext cx="317827" cy="4587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F95722-2F82-4B76-8AC3-77FCA648CE69}" type="slidenum">
              <a:rPr lang="en-US" smtClean="0"/>
              <a:pPr/>
              <a:t>10</a:t>
            </a:fld>
            <a:endParaRPr lang="en-US"/>
          </a:p>
        </p:txBody>
      </p:sp>
    </p:spTree>
    <p:extLst>
      <p:ext uri="{BB962C8B-B14F-4D97-AF65-F5344CB8AC3E}">
        <p14:creationId xmlns:p14="http://schemas.microsoft.com/office/powerpoint/2010/main" val="3882141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0B15E-63C4-5394-C0C6-6A8D2EAA2B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93CCB4-3DE7-0356-3E72-2AB2D2EBFB56}"/>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B4ED8953-6131-48ED-404F-E2DCE9DADF8B}"/>
              </a:ext>
            </a:extLst>
          </p:cNvPr>
          <p:cNvSpPr>
            <a:spLocks noGrp="1"/>
          </p:cNvSpPr>
          <p:nvPr>
            <p:ph type="body" idx="1"/>
          </p:nvPr>
        </p:nvSpPr>
        <p:spPr/>
        <p:txBody>
          <a:bodyPr/>
          <a:lstStyle/>
          <a:p>
            <a:endParaRPr lang="en-US" sz="1000" dirty="0"/>
          </a:p>
        </p:txBody>
      </p:sp>
      <p:sp>
        <p:nvSpPr>
          <p:cNvPr id="4" name="Slide Number Placeholder 3">
            <a:extLst>
              <a:ext uri="{FF2B5EF4-FFF2-40B4-BE49-F238E27FC236}">
                <a16:creationId xmlns:a16="http://schemas.microsoft.com/office/drawing/2014/main" id="{01F8D3F0-29B9-8A13-9BB4-AC1570B24E3E}"/>
              </a:ext>
            </a:extLst>
          </p:cNvPr>
          <p:cNvSpPr txBox="1">
            <a:spLocks/>
          </p:cNvSpPr>
          <p:nvPr/>
        </p:nvSpPr>
        <p:spPr>
          <a:xfrm>
            <a:off x="6538585" y="8685213"/>
            <a:ext cx="317827" cy="4587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F95722-2F82-4B76-8AC3-77FCA648CE69}" type="slidenum">
              <a:rPr lang="en-US" smtClean="0"/>
              <a:pPr/>
              <a:t>11</a:t>
            </a:fld>
            <a:endParaRPr lang="en-US"/>
          </a:p>
        </p:txBody>
      </p:sp>
    </p:spTree>
    <p:extLst>
      <p:ext uri="{BB962C8B-B14F-4D97-AF65-F5344CB8AC3E}">
        <p14:creationId xmlns:p14="http://schemas.microsoft.com/office/powerpoint/2010/main" val="1313789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C0251-A55D-FDFB-8372-A3C0D7463C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5108F9-AE2B-521C-2E54-397E773A9A59}"/>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12806F7D-12E8-B025-0CEE-02BB3E94FC04}"/>
              </a:ext>
            </a:extLst>
          </p:cNvPr>
          <p:cNvSpPr>
            <a:spLocks noGrp="1"/>
          </p:cNvSpPr>
          <p:nvPr>
            <p:ph type="body" idx="1"/>
          </p:nvPr>
        </p:nvSpPr>
        <p:spPr/>
        <p:txBody>
          <a:bodyPr/>
          <a:lstStyle/>
          <a:p>
            <a:endParaRPr lang="en-US" sz="1000" dirty="0"/>
          </a:p>
        </p:txBody>
      </p:sp>
      <p:sp>
        <p:nvSpPr>
          <p:cNvPr id="4" name="Slide Number Placeholder 3">
            <a:extLst>
              <a:ext uri="{FF2B5EF4-FFF2-40B4-BE49-F238E27FC236}">
                <a16:creationId xmlns:a16="http://schemas.microsoft.com/office/drawing/2014/main" id="{6B487BF9-EE37-224E-8610-ACF51017F4D4}"/>
              </a:ext>
            </a:extLst>
          </p:cNvPr>
          <p:cNvSpPr txBox="1">
            <a:spLocks/>
          </p:cNvSpPr>
          <p:nvPr/>
        </p:nvSpPr>
        <p:spPr>
          <a:xfrm>
            <a:off x="6538585" y="8685213"/>
            <a:ext cx="317827" cy="4587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F95722-2F82-4B76-8AC3-77FCA648CE69}" type="slidenum">
              <a:rPr lang="en-US" smtClean="0"/>
              <a:pPr/>
              <a:t>12</a:t>
            </a:fld>
            <a:endParaRPr lang="en-US"/>
          </a:p>
        </p:txBody>
      </p:sp>
    </p:spTree>
    <p:extLst>
      <p:ext uri="{BB962C8B-B14F-4D97-AF65-F5344CB8AC3E}">
        <p14:creationId xmlns:p14="http://schemas.microsoft.com/office/powerpoint/2010/main" val="1531685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1550" y="141288"/>
            <a:ext cx="2374900" cy="1336675"/>
          </a:xfrm>
        </p:spPr>
      </p:sp>
      <p:sp>
        <p:nvSpPr>
          <p:cNvPr id="3" name="Notes Placeholder 2"/>
          <p:cNvSpPr>
            <a:spLocks noGrp="1"/>
          </p:cNvSpPr>
          <p:nvPr>
            <p:ph type="body" idx="1"/>
          </p:nvPr>
        </p:nvSpPr>
        <p:spPr/>
        <p:txBody>
          <a:bodyPr/>
          <a:lstStyle/>
          <a:p>
            <a:pPr algn="l">
              <a:spcBef>
                <a:spcPts val="375"/>
              </a:spcBef>
              <a:buFont typeface="Arial" panose="020B0604020202020204" pitchFamily="34" charset="0"/>
              <a:buChar char="•"/>
            </a:pPr>
            <a:r>
              <a:rPr lang="en-US" sz="1000" b="1" i="0" dirty="0">
                <a:solidFill>
                  <a:srgbClr val="FFFFFF"/>
                </a:solidFill>
                <a:effectLst/>
                <a:latin typeface="+mn-lt"/>
              </a:rPr>
              <a:t>Media Title </a:t>
            </a:r>
            <a:r>
              <a:rPr lang="en-US" sz="1000" b="0" i="0" dirty="0">
                <a:solidFill>
                  <a:srgbClr val="FFFFFF"/>
                </a:solidFill>
                <a:effectLst/>
                <a:latin typeface="+mn-lt"/>
              </a:rPr>
              <a:t>geocentric system</a:t>
            </a:r>
          </a:p>
          <a:p>
            <a:pPr algn="l">
              <a:spcBef>
                <a:spcPts val="375"/>
              </a:spcBef>
              <a:buFont typeface="Arial" panose="020B0604020202020204" pitchFamily="34" charset="0"/>
              <a:buChar char="•"/>
            </a:pPr>
            <a:r>
              <a:rPr lang="en-US" sz="1000" b="1" i="0" dirty="0">
                <a:solidFill>
                  <a:srgbClr val="FFFFFF"/>
                </a:solidFill>
                <a:effectLst/>
                <a:latin typeface="+mn-lt"/>
              </a:rPr>
              <a:t>Media Type </a:t>
            </a:r>
            <a:r>
              <a:rPr lang="en-US" sz="1000" b="0" i="0" dirty="0">
                <a:solidFill>
                  <a:srgbClr val="FFFFFF"/>
                </a:solidFill>
                <a:effectLst/>
                <a:latin typeface="+mn-lt"/>
              </a:rPr>
              <a:t>Image</a:t>
            </a:r>
          </a:p>
          <a:p>
            <a:pPr algn="l">
              <a:spcBef>
                <a:spcPts val="375"/>
              </a:spcBef>
              <a:buFont typeface="Arial" panose="020B0604020202020204" pitchFamily="34" charset="0"/>
              <a:buChar char="•"/>
            </a:pPr>
            <a:r>
              <a:rPr lang="en-US" sz="1000" b="1" i="0" dirty="0">
                <a:solidFill>
                  <a:srgbClr val="FFFFFF"/>
                </a:solidFill>
                <a:effectLst/>
                <a:latin typeface="+mn-lt"/>
              </a:rPr>
              <a:t>Website Name </a:t>
            </a:r>
            <a:r>
              <a:rPr lang="en-US" sz="1000" b="0" i="0" dirty="0" err="1">
                <a:solidFill>
                  <a:srgbClr val="FFFFFF"/>
                </a:solidFill>
                <a:effectLst/>
                <a:latin typeface="+mn-lt"/>
              </a:rPr>
              <a:t>Encyclopædia</a:t>
            </a:r>
            <a:r>
              <a:rPr lang="en-US" sz="1000" b="0" i="0" dirty="0">
                <a:solidFill>
                  <a:srgbClr val="FFFFFF"/>
                </a:solidFill>
                <a:effectLst/>
                <a:latin typeface="+mn-lt"/>
              </a:rPr>
              <a:t> Britannica</a:t>
            </a:r>
          </a:p>
          <a:p>
            <a:pPr algn="l">
              <a:spcBef>
                <a:spcPts val="375"/>
              </a:spcBef>
              <a:buFont typeface="Arial" panose="020B0604020202020204" pitchFamily="34" charset="0"/>
              <a:buChar char="•"/>
            </a:pPr>
            <a:r>
              <a:rPr lang="en-US" sz="1000" b="1" i="0" dirty="0">
                <a:solidFill>
                  <a:srgbClr val="FFFFFF"/>
                </a:solidFill>
                <a:effectLst/>
                <a:latin typeface="+mn-lt"/>
              </a:rPr>
              <a:t>Publisher </a:t>
            </a:r>
            <a:r>
              <a:rPr lang="en-US" sz="1000" b="0" i="0" dirty="0" err="1">
                <a:solidFill>
                  <a:srgbClr val="FFFFFF"/>
                </a:solidFill>
                <a:effectLst/>
                <a:latin typeface="+mn-lt"/>
              </a:rPr>
              <a:t>Encyclopædia</a:t>
            </a:r>
            <a:r>
              <a:rPr lang="en-US" sz="1000" b="0" i="0" dirty="0">
                <a:solidFill>
                  <a:srgbClr val="FFFFFF"/>
                </a:solidFill>
                <a:effectLst/>
                <a:latin typeface="+mn-lt"/>
              </a:rPr>
              <a:t> Britannica</a:t>
            </a:r>
          </a:p>
          <a:p>
            <a:pPr algn="l" latinLnBrk="1">
              <a:spcBef>
                <a:spcPts val="375"/>
              </a:spcBef>
              <a:buFont typeface="Arial" panose="020B0604020202020204" pitchFamily="34" charset="0"/>
              <a:buChar char="•"/>
            </a:pPr>
            <a:r>
              <a:rPr lang="en-US" sz="1000" b="1" i="0" dirty="0">
                <a:solidFill>
                  <a:srgbClr val="FFFFFF"/>
                </a:solidFill>
                <a:effectLst/>
                <a:latin typeface="+mn-lt"/>
              </a:rPr>
              <a:t>URL </a:t>
            </a:r>
            <a:r>
              <a:rPr lang="en-US" sz="1000" b="0" i="0" dirty="0">
                <a:solidFill>
                  <a:srgbClr val="FFFFFF"/>
                </a:solidFill>
                <a:effectLst/>
                <a:latin typeface="+mn-lt"/>
              </a:rPr>
              <a:t>https://www.britannica.com/science/geocentric-model#/media/1/229445/141183</a:t>
            </a:r>
          </a:p>
          <a:p>
            <a:pPr algn="l">
              <a:spcBef>
                <a:spcPts val="375"/>
              </a:spcBef>
              <a:buFont typeface="Arial" panose="020B0604020202020204" pitchFamily="34" charset="0"/>
              <a:buChar char="•"/>
            </a:pPr>
            <a:r>
              <a:rPr lang="en-US" sz="1000" b="1" i="0" dirty="0">
                <a:solidFill>
                  <a:srgbClr val="FFFFFF"/>
                </a:solidFill>
                <a:effectLst/>
                <a:latin typeface="+mn-lt"/>
              </a:rPr>
              <a:t>Access Date </a:t>
            </a:r>
            <a:r>
              <a:rPr lang="en-US" sz="1000" b="0" i="0" dirty="0">
                <a:solidFill>
                  <a:srgbClr val="FFFFFF"/>
                </a:solidFill>
                <a:effectLst/>
                <a:latin typeface="+mn-lt"/>
              </a:rPr>
              <a:t>February 22, 2025</a:t>
            </a:r>
          </a:p>
          <a:p>
            <a:endParaRPr lang="en-US" sz="1000" dirty="0"/>
          </a:p>
        </p:txBody>
      </p:sp>
    </p:spTree>
    <p:extLst>
      <p:ext uri="{BB962C8B-B14F-4D97-AF65-F5344CB8AC3E}">
        <p14:creationId xmlns:p14="http://schemas.microsoft.com/office/powerpoint/2010/main" val="171877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8C981-D120-15DE-849E-E9811CCEF0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3D0B66-0A75-5DCC-A280-980662986048}"/>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B7C88F01-F134-B98C-2C61-BCBC99BF1ABA}"/>
              </a:ext>
            </a:extLst>
          </p:cNvPr>
          <p:cNvSpPr>
            <a:spLocks noGrp="1"/>
          </p:cNvSpPr>
          <p:nvPr>
            <p:ph type="body" idx="1"/>
          </p:nvPr>
        </p:nvSpPr>
        <p:spPr/>
        <p:txBody>
          <a:bodyPr/>
          <a:lstStyle/>
          <a:p>
            <a:pPr algn="l">
              <a:spcBef>
                <a:spcPts val="375"/>
              </a:spcBef>
              <a:buFont typeface="Arial" panose="020B0604020202020204" pitchFamily="34" charset="0"/>
              <a:buChar char="•"/>
            </a:pPr>
            <a:r>
              <a:rPr lang="en-US" sz="1000" b="1" i="0" dirty="0">
                <a:solidFill>
                  <a:srgbClr val="FFFFFF"/>
                </a:solidFill>
                <a:effectLst/>
                <a:latin typeface="+mn-lt"/>
              </a:rPr>
              <a:t>Media Title </a:t>
            </a:r>
            <a:r>
              <a:rPr lang="en-US" sz="1000" b="0" i="0" dirty="0">
                <a:solidFill>
                  <a:srgbClr val="FFFFFF"/>
                </a:solidFill>
                <a:effectLst/>
                <a:latin typeface="+mn-lt"/>
              </a:rPr>
              <a:t>geocentric system</a:t>
            </a:r>
          </a:p>
          <a:p>
            <a:pPr algn="l">
              <a:spcBef>
                <a:spcPts val="375"/>
              </a:spcBef>
              <a:buFont typeface="Arial" panose="020B0604020202020204" pitchFamily="34" charset="0"/>
              <a:buChar char="•"/>
            </a:pPr>
            <a:r>
              <a:rPr lang="en-US" sz="1000" b="1" i="0" dirty="0">
                <a:solidFill>
                  <a:srgbClr val="FFFFFF"/>
                </a:solidFill>
                <a:effectLst/>
                <a:latin typeface="+mn-lt"/>
              </a:rPr>
              <a:t>Media Type </a:t>
            </a:r>
            <a:r>
              <a:rPr lang="en-US" sz="1000" b="0" i="0" dirty="0">
                <a:solidFill>
                  <a:srgbClr val="FFFFFF"/>
                </a:solidFill>
                <a:effectLst/>
                <a:latin typeface="+mn-lt"/>
              </a:rPr>
              <a:t>Image</a:t>
            </a:r>
          </a:p>
          <a:p>
            <a:pPr algn="l">
              <a:spcBef>
                <a:spcPts val="375"/>
              </a:spcBef>
              <a:buFont typeface="Arial" panose="020B0604020202020204" pitchFamily="34" charset="0"/>
              <a:buChar char="•"/>
            </a:pPr>
            <a:r>
              <a:rPr lang="en-US" sz="1000" b="1" i="0" dirty="0">
                <a:solidFill>
                  <a:srgbClr val="FFFFFF"/>
                </a:solidFill>
                <a:effectLst/>
                <a:latin typeface="+mn-lt"/>
              </a:rPr>
              <a:t>Website Name </a:t>
            </a:r>
            <a:r>
              <a:rPr lang="en-US" sz="1000" b="0" i="0" dirty="0" err="1">
                <a:solidFill>
                  <a:srgbClr val="FFFFFF"/>
                </a:solidFill>
                <a:effectLst/>
                <a:latin typeface="+mn-lt"/>
              </a:rPr>
              <a:t>Encyclopædia</a:t>
            </a:r>
            <a:r>
              <a:rPr lang="en-US" sz="1000" b="0" i="0" dirty="0">
                <a:solidFill>
                  <a:srgbClr val="FFFFFF"/>
                </a:solidFill>
                <a:effectLst/>
                <a:latin typeface="+mn-lt"/>
              </a:rPr>
              <a:t> Britannica</a:t>
            </a:r>
          </a:p>
          <a:p>
            <a:pPr algn="l">
              <a:spcBef>
                <a:spcPts val="375"/>
              </a:spcBef>
              <a:buFont typeface="Arial" panose="020B0604020202020204" pitchFamily="34" charset="0"/>
              <a:buChar char="•"/>
            </a:pPr>
            <a:r>
              <a:rPr lang="en-US" sz="1000" b="1" i="0" dirty="0">
                <a:solidFill>
                  <a:srgbClr val="FFFFFF"/>
                </a:solidFill>
                <a:effectLst/>
                <a:latin typeface="+mn-lt"/>
              </a:rPr>
              <a:t>Publisher </a:t>
            </a:r>
            <a:r>
              <a:rPr lang="en-US" sz="1000" b="0" i="0" dirty="0" err="1">
                <a:solidFill>
                  <a:srgbClr val="FFFFFF"/>
                </a:solidFill>
                <a:effectLst/>
                <a:latin typeface="+mn-lt"/>
              </a:rPr>
              <a:t>Encyclopædia</a:t>
            </a:r>
            <a:r>
              <a:rPr lang="en-US" sz="1000" b="0" i="0" dirty="0">
                <a:solidFill>
                  <a:srgbClr val="FFFFFF"/>
                </a:solidFill>
                <a:effectLst/>
                <a:latin typeface="+mn-lt"/>
              </a:rPr>
              <a:t> Britannica</a:t>
            </a:r>
          </a:p>
          <a:p>
            <a:pPr algn="l" latinLnBrk="1">
              <a:spcBef>
                <a:spcPts val="375"/>
              </a:spcBef>
              <a:buFont typeface="Arial" panose="020B0604020202020204" pitchFamily="34" charset="0"/>
              <a:buChar char="•"/>
            </a:pPr>
            <a:r>
              <a:rPr lang="en-US" sz="1000" b="1" i="0" dirty="0">
                <a:solidFill>
                  <a:srgbClr val="FFFFFF"/>
                </a:solidFill>
                <a:effectLst/>
                <a:latin typeface="+mn-lt"/>
              </a:rPr>
              <a:t>URL </a:t>
            </a:r>
            <a:r>
              <a:rPr lang="en-US" sz="1000" b="0" i="0" dirty="0">
                <a:solidFill>
                  <a:srgbClr val="FFFFFF"/>
                </a:solidFill>
                <a:effectLst/>
                <a:latin typeface="+mn-lt"/>
              </a:rPr>
              <a:t>https://www.britannica.com/science/geocentric-model#/media/1/229445/141183</a:t>
            </a:r>
          </a:p>
          <a:p>
            <a:pPr algn="l">
              <a:spcBef>
                <a:spcPts val="375"/>
              </a:spcBef>
              <a:buFont typeface="Arial" panose="020B0604020202020204" pitchFamily="34" charset="0"/>
              <a:buChar char="•"/>
            </a:pPr>
            <a:r>
              <a:rPr lang="en-US" sz="1000" b="1" i="0" dirty="0">
                <a:solidFill>
                  <a:srgbClr val="FFFFFF"/>
                </a:solidFill>
                <a:effectLst/>
                <a:latin typeface="+mn-lt"/>
              </a:rPr>
              <a:t>Access Date </a:t>
            </a:r>
            <a:r>
              <a:rPr lang="en-US" sz="1000" b="0" i="0" dirty="0">
                <a:solidFill>
                  <a:srgbClr val="FFFFFF"/>
                </a:solidFill>
                <a:effectLst/>
                <a:latin typeface="+mn-lt"/>
              </a:rPr>
              <a:t>February 22, 2025</a:t>
            </a:r>
          </a:p>
          <a:p>
            <a:endParaRPr lang="en-US" sz="1000" dirty="0"/>
          </a:p>
        </p:txBody>
      </p:sp>
    </p:spTree>
    <p:extLst>
      <p:ext uri="{BB962C8B-B14F-4D97-AF65-F5344CB8AC3E}">
        <p14:creationId xmlns:p14="http://schemas.microsoft.com/office/powerpoint/2010/main" val="519735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D9F81-F8A7-0695-6D5C-F330E21BA7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810514-5FE7-AE1B-AE9A-4CB9B44B3415}"/>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9860AEDF-87FD-F1F5-7E75-21D2D16E5DF8}"/>
              </a:ext>
            </a:extLst>
          </p:cNvPr>
          <p:cNvSpPr>
            <a:spLocks noGrp="1"/>
          </p:cNvSpPr>
          <p:nvPr>
            <p:ph type="body" idx="1"/>
          </p:nvPr>
        </p:nvSpPr>
        <p:spPr/>
        <p:txBody>
          <a:bodyPr/>
          <a:lstStyle/>
          <a:p>
            <a:r>
              <a:rPr lang="en-US" sz="1000" dirty="0"/>
              <a:t>Image courtesy of https://apaladinincitadel.blogspot.com/2010/10/player-skill-battle-of-wits-combat.html</a:t>
            </a:r>
          </a:p>
        </p:txBody>
      </p:sp>
    </p:spTree>
    <p:extLst>
      <p:ext uri="{BB962C8B-B14F-4D97-AF65-F5344CB8AC3E}">
        <p14:creationId xmlns:p14="http://schemas.microsoft.com/office/powerpoint/2010/main" val="3870389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5847B-271D-1840-E4B4-699C5C124A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1151D-A3CF-36A2-35EF-A1D6C39B364E}"/>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98D1C8BC-D0C7-3E52-97B3-A4B5F9268E75}"/>
              </a:ext>
            </a:extLst>
          </p:cNvPr>
          <p:cNvSpPr>
            <a:spLocks noGrp="1"/>
          </p:cNvSpPr>
          <p:nvPr>
            <p:ph type="body" idx="1"/>
          </p:nvPr>
        </p:nvSpPr>
        <p:spPr/>
        <p:txBody>
          <a:bodyPr/>
          <a:lstStyle/>
          <a:p>
            <a:endParaRPr lang="en-US" sz="1000" dirty="0"/>
          </a:p>
        </p:txBody>
      </p:sp>
    </p:spTree>
    <p:extLst>
      <p:ext uri="{BB962C8B-B14F-4D97-AF65-F5344CB8AC3E}">
        <p14:creationId xmlns:p14="http://schemas.microsoft.com/office/powerpoint/2010/main" val="2697468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9108A-84C7-843D-3B3E-697B161314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C5BC2-F57C-AB48-9B94-7DE58698CB37}"/>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28870BFA-C5CC-03B5-1250-998D9642260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AI-generated image created with assistance from ChatGPT (</a:t>
            </a:r>
            <a:r>
              <a:rPr lang="en-US" sz="1000" dirty="0" err="1"/>
              <a:t>DALL·E</a:t>
            </a:r>
            <a:r>
              <a:rPr lang="en-US" sz="1000" dirty="0"/>
              <a:t>), 2025 with the prompt “</a:t>
            </a:r>
            <a:r>
              <a:rPr lang="en-US" sz="1050" dirty="0"/>
              <a:t>create a square black and white image that represents "worldview"</a:t>
            </a:r>
          </a:p>
          <a:p>
            <a:r>
              <a:rPr lang="en-US" sz="1000" dirty="0"/>
              <a:t>“</a:t>
            </a:r>
          </a:p>
          <a:p>
            <a:r>
              <a:rPr lang="en-US" sz="1000" dirty="0" err="1"/>
              <a:t>DALL·E</a:t>
            </a:r>
            <a:r>
              <a:rPr lang="en-US" sz="1000" dirty="0"/>
              <a:t> 2025-02-22 15.01.37 - A square black and white illustration representing 'worldview.' The image should include___1. __A globe or Earth__ – Symbolizing a broad perspective o</a:t>
            </a:r>
          </a:p>
        </p:txBody>
      </p:sp>
    </p:spTree>
    <p:extLst>
      <p:ext uri="{BB962C8B-B14F-4D97-AF65-F5344CB8AC3E}">
        <p14:creationId xmlns:p14="http://schemas.microsoft.com/office/powerpoint/2010/main" val="2989686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1550" y="141288"/>
            <a:ext cx="2374900" cy="1336675"/>
          </a:xfrm>
        </p:spPr>
      </p:sp>
      <p:sp>
        <p:nvSpPr>
          <p:cNvPr id="3" name="Notes Placeholder 2"/>
          <p:cNvSpPr>
            <a:spLocks noGrp="1"/>
          </p:cNvSpPr>
          <p:nvPr>
            <p:ph type="body" idx="1"/>
          </p:nvPr>
        </p:nvSpPr>
        <p:spPr/>
        <p:txBody>
          <a:bodyPr/>
          <a:lstStyle/>
          <a:p>
            <a:r>
              <a:rPr lang="en-US" dirty="0"/>
              <a:t>Statement from https://armstronginstitute.org/954-finding-the-hittites#:~:text=Until%20relatively%20recently%2C%20many%20considered,evidence%20of%20the%20Bible%27s%20fallibility.</a:t>
            </a:r>
          </a:p>
          <a:p>
            <a:endParaRPr lang="en-US" dirty="0"/>
          </a:p>
          <a:p>
            <a:endParaRPr lang="en-US" dirty="0"/>
          </a:p>
          <a:p>
            <a:r>
              <a:rPr lang="en-US" dirty="0"/>
              <a:t>Image By J. Banks - https://www.npg.org.uk/collections/search/portrait/mw164343/Francis-William-Newman, Public Domain, https://commons.wikimedia.org/w/index.php?curid=91876961</a:t>
            </a:r>
          </a:p>
        </p:txBody>
      </p:sp>
    </p:spTree>
    <p:extLst>
      <p:ext uri="{BB962C8B-B14F-4D97-AF65-F5344CB8AC3E}">
        <p14:creationId xmlns:p14="http://schemas.microsoft.com/office/powerpoint/2010/main" val="2853170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0BC73-1B37-20F6-5827-B6A7CAE2BD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EDBDA7-7980-417C-4F58-C213E5117813}"/>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0A7648C6-BF8B-2220-6735-B0DD8369280B}"/>
              </a:ext>
            </a:extLst>
          </p:cNvPr>
          <p:cNvSpPr>
            <a:spLocks noGrp="1"/>
          </p:cNvSpPr>
          <p:nvPr>
            <p:ph type="body" idx="1"/>
          </p:nvPr>
        </p:nvSpPr>
        <p:spPr/>
        <p:txBody>
          <a:bodyPr/>
          <a:lstStyle/>
          <a:p>
            <a:r>
              <a:rPr lang="en-US" sz="1050" dirty="0"/>
              <a:t>https://armstronginstitute.org/954-finding-the-hittites#:~:text=Until%20relatively%20recently%2C%20many%20considered,evidence%20of%20the%20Bible%27s%20fallibility.</a:t>
            </a:r>
          </a:p>
        </p:txBody>
      </p:sp>
    </p:spTree>
    <p:extLst>
      <p:ext uri="{BB962C8B-B14F-4D97-AF65-F5344CB8AC3E}">
        <p14:creationId xmlns:p14="http://schemas.microsoft.com/office/powerpoint/2010/main" val="482871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14C68-988E-061E-C5F1-C419BC5F8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90A7BF-9766-FC55-C2FF-E2BED98B8CD7}"/>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B75ED411-7FFF-608C-AE25-3A542AD471E2}"/>
              </a:ext>
            </a:extLst>
          </p:cNvPr>
          <p:cNvSpPr>
            <a:spLocks noGrp="1"/>
          </p:cNvSpPr>
          <p:nvPr>
            <p:ph type="body" idx="1"/>
          </p:nvPr>
        </p:nvSpPr>
        <p:spPr/>
        <p:txBody>
          <a:bodyPr/>
          <a:lstStyle/>
          <a:p>
            <a:endParaRPr lang="en-US" sz="1000" b="1" dirty="0"/>
          </a:p>
          <a:p>
            <a:endParaRPr lang="en-US" dirty="0"/>
          </a:p>
        </p:txBody>
      </p:sp>
      <p:sp>
        <p:nvSpPr>
          <p:cNvPr id="4" name="Slide Number Placeholder 3">
            <a:extLst>
              <a:ext uri="{FF2B5EF4-FFF2-40B4-BE49-F238E27FC236}">
                <a16:creationId xmlns:a16="http://schemas.microsoft.com/office/drawing/2014/main" id="{921D9049-C050-B8F7-8BDE-F65BB0FCE9F0}"/>
              </a:ext>
            </a:extLst>
          </p:cNvPr>
          <p:cNvSpPr>
            <a:spLocks noGrp="1"/>
          </p:cNvSpPr>
          <p:nvPr>
            <p:ph type="sldNum" sz="quarter" idx="5"/>
          </p:nvPr>
        </p:nvSpPr>
        <p:spPr>
          <a:xfrm>
            <a:off x="6563637" y="8685213"/>
            <a:ext cx="292775" cy="458787"/>
          </a:xfrm>
          <a:prstGeom prst="rect">
            <a:avLst/>
          </a:prstGeom>
        </p:spPr>
        <p:txBody>
          <a:bodyPr/>
          <a:lstStyle/>
          <a:p>
            <a:fld id="{87F95722-2F82-4B76-8AC3-77FCA648CE69}" type="slidenum">
              <a:rPr lang="en-US" smtClean="0"/>
              <a:t>2</a:t>
            </a:fld>
            <a:endParaRPr lang="en-US"/>
          </a:p>
        </p:txBody>
      </p:sp>
    </p:spTree>
    <p:extLst>
      <p:ext uri="{BB962C8B-B14F-4D97-AF65-F5344CB8AC3E}">
        <p14:creationId xmlns:p14="http://schemas.microsoft.com/office/powerpoint/2010/main" val="3189497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AD5AC-56B0-D536-54B8-1162525816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44A6BF-9024-7A99-D20C-4122EDA151AC}"/>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3FC9EAD3-B16B-3799-FCE4-0DC0EF9F854F}"/>
              </a:ext>
            </a:extLst>
          </p:cNvPr>
          <p:cNvSpPr>
            <a:spLocks noGrp="1"/>
          </p:cNvSpPr>
          <p:nvPr>
            <p:ph type="body" idx="1"/>
          </p:nvPr>
        </p:nvSpPr>
        <p:spPr/>
        <p:txBody>
          <a:bodyPr/>
          <a:lstStyle/>
          <a:p>
            <a:r>
              <a:rPr lang="en-US" sz="1050" dirty="0"/>
              <a:t>https://www.ncregister.com/blog/was-king-david-mythical-or-historical?form=MG0AV3</a:t>
            </a:r>
          </a:p>
        </p:txBody>
      </p:sp>
    </p:spTree>
    <p:extLst>
      <p:ext uri="{BB962C8B-B14F-4D97-AF65-F5344CB8AC3E}">
        <p14:creationId xmlns:p14="http://schemas.microsoft.com/office/powerpoint/2010/main" val="175234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3F9E8-688C-8E1C-291C-C653ADA9BB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51999A-4583-5AED-D02B-F27ECA33DE6A}"/>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77085CDD-315F-A4DC-30F3-CD53AD3352F3}"/>
              </a:ext>
            </a:extLst>
          </p:cNvPr>
          <p:cNvSpPr>
            <a:spLocks noGrp="1"/>
          </p:cNvSpPr>
          <p:nvPr>
            <p:ph type="body" idx="1"/>
          </p:nvPr>
        </p:nvSpPr>
        <p:spPr/>
        <p:txBody>
          <a:bodyPr/>
          <a:lstStyle/>
          <a:p>
            <a:r>
              <a:rPr lang="en-US" sz="1050" dirty="0"/>
              <a:t>By Oren Rozen - Own work, CC BY-SA 4.0, https://commons.wikimedia.org/w/index.php?curid=47055869</a:t>
            </a:r>
          </a:p>
        </p:txBody>
      </p:sp>
    </p:spTree>
    <p:extLst>
      <p:ext uri="{BB962C8B-B14F-4D97-AF65-F5344CB8AC3E}">
        <p14:creationId xmlns:p14="http://schemas.microsoft.com/office/powerpoint/2010/main" val="1283655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BA3E0-7EBC-F957-2720-0F25D1100A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A65169-6A46-59AF-502D-C85D29194A8C}"/>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3B4491A2-5B62-1A7F-A854-DA2D1F348A76}"/>
              </a:ext>
            </a:extLst>
          </p:cNvPr>
          <p:cNvSpPr>
            <a:spLocks noGrp="1"/>
          </p:cNvSpPr>
          <p:nvPr>
            <p:ph type="body" idx="1"/>
          </p:nvPr>
        </p:nvSpPr>
        <p:spPr/>
        <p:txBody>
          <a:bodyPr/>
          <a:lstStyle/>
          <a:p>
            <a:endParaRPr lang="en-US" sz="1050" dirty="0"/>
          </a:p>
        </p:txBody>
      </p:sp>
    </p:spTree>
    <p:extLst>
      <p:ext uri="{BB962C8B-B14F-4D97-AF65-F5344CB8AC3E}">
        <p14:creationId xmlns:p14="http://schemas.microsoft.com/office/powerpoint/2010/main" val="3369042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1550" y="141288"/>
            <a:ext cx="2374900" cy="13366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07807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1550" y="141288"/>
            <a:ext cx="2374900" cy="13366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9548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96FD3-AEB7-5A14-0BAD-0E728B6768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DD827-35E3-AF29-188B-83BFE546235B}"/>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3BF4283E-74CE-46F1-7666-856C1376DAB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p:txBody>
      </p:sp>
    </p:spTree>
    <p:extLst>
      <p:ext uri="{BB962C8B-B14F-4D97-AF65-F5344CB8AC3E}">
        <p14:creationId xmlns:p14="http://schemas.microsoft.com/office/powerpoint/2010/main" val="39326892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9DF6F-E52A-8E82-D61D-CF058C0E8C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B32745-C847-9B1C-50BB-8754496ECBCB}"/>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DFC122E6-5A47-4C11-F714-AF4B0264DA0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p:txBody>
      </p:sp>
    </p:spTree>
    <p:extLst>
      <p:ext uri="{BB962C8B-B14F-4D97-AF65-F5344CB8AC3E}">
        <p14:creationId xmlns:p14="http://schemas.microsoft.com/office/powerpoint/2010/main" val="34136489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0AD52-3841-D8D1-AD78-88C940D839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C9FE2B-6FFB-8927-D366-E77BB8CC9C22}"/>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9B060CA9-BD70-8E2C-7450-C9743E4FAC3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p:txBody>
      </p:sp>
    </p:spTree>
    <p:extLst>
      <p:ext uri="{BB962C8B-B14F-4D97-AF65-F5344CB8AC3E}">
        <p14:creationId xmlns:p14="http://schemas.microsoft.com/office/powerpoint/2010/main" val="9681930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213F7-73D1-7AB0-73CE-3C20ABEDE2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518A59-BC5E-7167-6769-51EC4D749299}"/>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DBCA8E51-6C4D-188A-63B5-AE49FC33DF2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p:txBody>
      </p:sp>
    </p:spTree>
    <p:extLst>
      <p:ext uri="{BB962C8B-B14F-4D97-AF65-F5344CB8AC3E}">
        <p14:creationId xmlns:p14="http://schemas.microsoft.com/office/powerpoint/2010/main" val="2182148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82DB7-A963-2CE6-A4A2-33211F4771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B2E6A6-D2CF-4E85-7244-3C2DA6D846B0}"/>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2CFD3C34-D09B-4386-248A-BABC2FCCEA7B}"/>
              </a:ext>
            </a:extLst>
          </p:cNvPr>
          <p:cNvSpPr>
            <a:spLocks noGrp="1"/>
          </p:cNvSpPr>
          <p:nvPr>
            <p:ph type="body" idx="1"/>
          </p:nvPr>
        </p:nvSpPr>
        <p:spPr/>
        <p:txBody>
          <a:bodyPr/>
          <a:lstStyle/>
          <a:p>
            <a:r>
              <a:rPr lang="en-US" sz="1050" dirty="0"/>
              <a:t>By editor Austen Henry Layard , drawing by L. Gruner - 'Monuments of Nineveh, Second Series' plate 5, London, J. Murray, 1853, Public Domain, https://commons.wikimedia.org/w/index.php?curid=18217886</a:t>
            </a:r>
          </a:p>
        </p:txBody>
      </p:sp>
    </p:spTree>
    <p:extLst>
      <p:ext uri="{BB962C8B-B14F-4D97-AF65-F5344CB8AC3E}">
        <p14:creationId xmlns:p14="http://schemas.microsoft.com/office/powerpoint/2010/main" val="3707691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1550" y="141288"/>
            <a:ext cx="2374900" cy="1336675"/>
          </a:xfrm>
        </p:spPr>
      </p:sp>
      <p:sp>
        <p:nvSpPr>
          <p:cNvPr id="3" name="Notes Placeholder 2"/>
          <p:cNvSpPr>
            <a:spLocks noGrp="1"/>
          </p:cNvSpPr>
          <p:nvPr>
            <p:ph type="body" idx="1"/>
          </p:nvPr>
        </p:nvSpPr>
        <p:spPr/>
        <p:txBody>
          <a:bodyPr/>
          <a:lstStyle/>
          <a:p>
            <a:r>
              <a:rPr lang="en-US" dirty="0"/>
              <a:t>And that brings us to </a:t>
            </a:r>
            <a:r>
              <a:rPr lang="en-US" b="1" dirty="0"/>
              <a:t>our topic today—Creation</a:t>
            </a:r>
            <a:r>
              <a:rPr lang="en-US" dirty="0"/>
              <a:t>.</a:t>
            </a:r>
          </a:p>
          <a:p>
            <a:endParaRPr lang="en-US" dirty="0"/>
          </a:p>
          <a:p>
            <a:r>
              <a:rPr lang="en-US" dirty="0"/>
              <a:t>Many people treat </a:t>
            </a:r>
            <a:r>
              <a:rPr lang="en-US" b="1" dirty="0"/>
              <a:t>Genesis</a:t>
            </a:r>
            <a:r>
              <a:rPr lang="en-US" dirty="0"/>
              <a:t> like a science textbook, </a:t>
            </a:r>
          </a:p>
          <a:p>
            <a:r>
              <a:rPr lang="en-US" dirty="0"/>
              <a:t>asking, “</a:t>
            </a:r>
            <a:r>
              <a:rPr lang="en-US" b="1" dirty="0"/>
              <a:t>How does this compare </a:t>
            </a:r>
            <a:r>
              <a:rPr lang="en-US" dirty="0"/>
              <a:t>with modern theories?”</a:t>
            </a:r>
          </a:p>
          <a:p>
            <a:r>
              <a:rPr lang="en-US" dirty="0"/>
              <a:t>And “</a:t>
            </a:r>
            <a:r>
              <a:rPr lang="en-US" b="1" dirty="0"/>
              <a:t>is this still relevant </a:t>
            </a:r>
            <a:r>
              <a:rPr lang="en-US" dirty="0"/>
              <a:t>today?”</a:t>
            </a:r>
          </a:p>
          <a:p>
            <a:endParaRPr lang="en-US" dirty="0"/>
          </a:p>
          <a:p>
            <a:r>
              <a:rPr lang="en-US" dirty="0"/>
              <a:t> But Genesis </a:t>
            </a:r>
            <a:r>
              <a:rPr lang="en-US" b="1" dirty="0"/>
              <a:t>wasn’t written as a scientific explanation</a:t>
            </a:r>
          </a:p>
          <a:p>
            <a:r>
              <a:rPr lang="en-US" dirty="0"/>
              <a:t>—it was written as </a:t>
            </a:r>
            <a:r>
              <a:rPr lang="en-US" b="1" dirty="0"/>
              <a:t>a revelation</a:t>
            </a:r>
            <a:r>
              <a:rPr lang="en-US" dirty="0"/>
              <a:t> of </a:t>
            </a:r>
          </a:p>
          <a:p>
            <a:pPr marL="285750" indent="-285750">
              <a:buFont typeface="Arial" panose="020B0604020202020204" pitchFamily="34" charset="0"/>
              <a:buChar char="•"/>
            </a:pPr>
            <a:r>
              <a:rPr lang="en-US" b="1" dirty="0"/>
              <a:t>who God is, </a:t>
            </a:r>
          </a:p>
          <a:p>
            <a:pPr marL="285750" indent="-285750">
              <a:buFont typeface="Arial" panose="020B0604020202020204" pitchFamily="34" charset="0"/>
              <a:buChar char="•"/>
            </a:pPr>
            <a:r>
              <a:rPr lang="en-US" b="1" dirty="0"/>
              <a:t>why He created, </a:t>
            </a:r>
          </a:p>
          <a:p>
            <a:pPr marL="285750" indent="-285750">
              <a:buFont typeface="Arial" panose="020B0604020202020204" pitchFamily="34" charset="0"/>
              <a:buChar char="•"/>
            </a:pPr>
            <a:r>
              <a:rPr lang="en-US" b="1" dirty="0"/>
              <a:t>and what that means for us</a:t>
            </a:r>
            <a:r>
              <a:rPr lang="en-US" dirty="0"/>
              <a:t>.</a:t>
            </a:r>
          </a:p>
          <a:p>
            <a:endParaRPr lang="en-US" dirty="0"/>
          </a:p>
          <a:p>
            <a:r>
              <a:rPr lang="en-US" dirty="0"/>
              <a:t>So today, we’re not just going to </a:t>
            </a:r>
            <a:r>
              <a:rPr lang="en-US" b="1" dirty="0"/>
              <a:t>analyze the science</a:t>
            </a:r>
          </a:p>
          <a:p>
            <a:r>
              <a:rPr lang="en-US" dirty="0"/>
              <a:t>     we’re going to open </a:t>
            </a:r>
            <a:r>
              <a:rPr lang="en-US" b="1" dirty="0"/>
              <a:t>the “cookbook” of Scripture</a:t>
            </a:r>
          </a:p>
          <a:p>
            <a:r>
              <a:rPr lang="en-US" b="1" dirty="0"/>
              <a:t>           </a:t>
            </a:r>
            <a:r>
              <a:rPr lang="en-US" dirty="0"/>
              <a:t> and see </a:t>
            </a:r>
            <a:r>
              <a:rPr lang="en-US" b="1" dirty="0"/>
              <a:t>what God is showing us through the story of creation</a:t>
            </a:r>
            <a:r>
              <a:rPr lang="en-US" dirty="0"/>
              <a:t>.</a:t>
            </a:r>
          </a:p>
          <a:p>
            <a:endParaRPr lang="en-US" dirty="0"/>
          </a:p>
          <a:p>
            <a:r>
              <a:rPr lang="en-US" dirty="0"/>
              <a:t>Because just like a roux is more than just chemistry, </a:t>
            </a:r>
          </a:p>
          <a:p>
            <a:r>
              <a:rPr lang="en-US" b="1" dirty="0"/>
              <a:t>     Creation is more than just science</a:t>
            </a:r>
          </a:p>
          <a:p>
            <a:r>
              <a:rPr lang="en-US" b="1" dirty="0"/>
              <a:t>          —it’s the beginning of God’s plan and purpose for the world.</a:t>
            </a:r>
          </a:p>
          <a:p>
            <a:endParaRPr lang="en-US" dirty="0"/>
          </a:p>
          <a:p>
            <a:endParaRPr lang="en-US" dirty="0"/>
          </a:p>
          <a:p>
            <a:endParaRPr lang="en-US" dirty="0"/>
          </a:p>
          <a:p>
            <a:endParaRPr lang="en-US" dirty="0"/>
          </a:p>
          <a:p>
            <a:r>
              <a:rPr lang="en-US" sz="1000" dirty="0"/>
              <a:t>AI-generated image created with assistance from ChatGPT (</a:t>
            </a:r>
            <a:r>
              <a:rPr lang="en-US" sz="1000" dirty="0" err="1"/>
              <a:t>DALL·E</a:t>
            </a:r>
            <a:r>
              <a:rPr lang="en-US" sz="1000" dirty="0"/>
              <a:t>), 2025 with the prompt “create a 8x9 image that includes both the big bang and evolution”</a:t>
            </a:r>
          </a:p>
          <a:p>
            <a:r>
              <a:rPr lang="en-US" sz="1000" dirty="0" err="1"/>
              <a:t>DALL·E</a:t>
            </a:r>
            <a:r>
              <a:rPr lang="en-US" sz="1000" dirty="0"/>
              <a:t> 2025-02-18 19.29.37 - A dynamic and visually striking image combining the Big Bang and evolution. On the left side, a powerful cosmic explosion represents the Big Bang</a:t>
            </a:r>
          </a:p>
          <a:p>
            <a:endParaRPr lang="en-US" sz="1000" dirty="0"/>
          </a:p>
          <a:p>
            <a:r>
              <a:rPr lang="en-US" sz="1000" dirty="0"/>
              <a:t>Michelangelo: The Creation of Adam, Public Domain, https://commons.wikimedia.org/w/index.php?curid=71427942</a:t>
            </a:r>
          </a:p>
          <a:p>
            <a:endParaRPr lang="en-US" sz="1000" dirty="0"/>
          </a:p>
        </p:txBody>
      </p:sp>
      <p:sp>
        <p:nvSpPr>
          <p:cNvPr id="4" name="Slide Number Placeholder 3"/>
          <p:cNvSpPr>
            <a:spLocks noGrp="1"/>
          </p:cNvSpPr>
          <p:nvPr>
            <p:ph type="sldNum" sz="quarter" idx="5"/>
          </p:nvPr>
        </p:nvSpPr>
        <p:spPr>
          <a:xfrm>
            <a:off x="6538585" y="8685213"/>
            <a:ext cx="317827" cy="458787"/>
          </a:xfrm>
          <a:prstGeom prst="rect">
            <a:avLst/>
          </a:prstGeom>
        </p:spPr>
        <p:txBody>
          <a:bodyPr/>
          <a:lstStyle/>
          <a:p>
            <a:fld id="{87F95722-2F82-4B76-8AC3-77FCA648CE69}" type="slidenum">
              <a:rPr lang="en-US" smtClean="0"/>
              <a:t>3</a:t>
            </a:fld>
            <a:endParaRPr lang="en-US"/>
          </a:p>
        </p:txBody>
      </p:sp>
    </p:spTree>
    <p:extLst>
      <p:ext uri="{BB962C8B-B14F-4D97-AF65-F5344CB8AC3E}">
        <p14:creationId xmlns:p14="http://schemas.microsoft.com/office/powerpoint/2010/main" val="15462371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0BABB-8BE6-1003-C2CA-9057A042D4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3E44E3-413B-CB7B-1258-CA7601C8DA23}"/>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E0401A1B-7BEC-F798-0DDC-CA57BF5E41D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dirty="0">
                <a:solidFill>
                  <a:srgbClr val="202122"/>
                </a:solidFill>
                <a:effectLst/>
                <a:latin typeface="Arial" panose="020B0604020202020204" pitchFamily="34" charset="0"/>
              </a:rPr>
              <a:t>"The Flood Tablet. This is perhaps the most famous of all cuneiform tablets. It is the eleventh tablet of the Gilgamesh Epic, and describes how the gods sent a flood to destroy the world. Like Noah, Utnapishtim was forewarned and built an ark to house and preserve living things. After the flood he sent out birds to look for dry land. ME K 3375.""The Flood Tablet. This is perhaps the most famous of all cuneiform tablets. It is the eleventh tablet of the Gilgamesh Epic, and describes how the gods sent a flood to destroy the world. Like Noah, Utnapishtim was forewarned and built an ark to house and preserve living things. After the flood he sent out birds to look for dry land. ME K 3375.“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By Photograph by Mike Peel (www.mikepeel.net)., CC BY-SA 4.0, https://commons.wikimedia.org/w/index.php?curid=10910031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Flood of Noah:  </a:t>
            </a:r>
            <a:r>
              <a:rPr lang="en-US" sz="1050" b="0" i="0" dirty="0">
                <a:solidFill>
                  <a:srgbClr val="000000"/>
                </a:solidFill>
                <a:effectLst/>
                <a:latin typeface="Open Sans" panose="020B0606030504020204" pitchFamily="34" charset="0"/>
              </a:rPr>
              <a:t>These images were created by Rachael Coate and the text by Nancy Cunningham. They are the copyright of Basic Training Bible Ministries who have granted </a:t>
            </a:r>
            <a:r>
              <a:rPr lang="en-US" sz="1050" b="0" i="0" dirty="0" err="1">
                <a:solidFill>
                  <a:srgbClr val="000000"/>
                </a:solidFill>
                <a:effectLst/>
                <a:latin typeface="Open Sans" panose="020B0606030504020204" pitchFamily="34" charset="0"/>
              </a:rPr>
              <a:t>FreeBibleimages</a:t>
            </a:r>
            <a:r>
              <a:rPr lang="en-US" sz="1050" b="0" i="0" dirty="0">
                <a:solidFill>
                  <a:srgbClr val="000000"/>
                </a:solidFill>
                <a:effectLst/>
                <a:latin typeface="Open Sans" panose="020B0606030504020204" pitchFamily="34" charset="0"/>
              </a:rPr>
              <a:t> permission to distribute them for educational and ministry use only. They are released under a </a:t>
            </a:r>
            <a:r>
              <a:rPr lang="en-US" sz="1050" b="0" i="0" dirty="0">
                <a:solidFill>
                  <a:srgbClr val="9FAAAA"/>
                </a:solidFill>
                <a:effectLst/>
                <a:latin typeface="Open Sans" panose="020B0606030504020204" pitchFamily="34" charset="0"/>
                <a:hlinkClick r:id="rId3"/>
              </a:rPr>
              <a:t>Creative Commons Attribution-</a:t>
            </a:r>
            <a:r>
              <a:rPr lang="en-US" sz="1050" b="0" i="0" dirty="0" err="1">
                <a:solidFill>
                  <a:srgbClr val="9FAAAA"/>
                </a:solidFill>
                <a:effectLst/>
                <a:latin typeface="Open Sans" panose="020B0606030504020204" pitchFamily="34" charset="0"/>
                <a:hlinkClick r:id="rId3"/>
              </a:rPr>
              <a:t>NonCommercial</a:t>
            </a:r>
            <a:r>
              <a:rPr lang="en-US" sz="1050" b="0" i="0" dirty="0">
                <a:solidFill>
                  <a:srgbClr val="9FAAAA"/>
                </a:solidFill>
                <a:effectLst/>
                <a:latin typeface="Open Sans" panose="020B0606030504020204" pitchFamily="34" charset="0"/>
                <a:hlinkClick r:id="rId3"/>
              </a:rPr>
              <a:t> 4.0 International License</a:t>
            </a:r>
            <a:r>
              <a:rPr lang="en-US" sz="1050" b="0" i="0" dirty="0">
                <a:solidFill>
                  <a:srgbClr val="000000"/>
                </a:solidFill>
                <a:effectLst/>
                <a:latin typeface="Open Sans" panose="020B0606030504020204" pitchFamily="34" charset="0"/>
              </a:rPr>
              <a:t>.</a:t>
            </a:r>
          </a:p>
          <a:p>
            <a:r>
              <a:rPr lang="en-US" sz="1000" dirty="0"/>
              <a:t>https://www.freebibleimages.org/illustrations/btbm-noah/</a:t>
            </a:r>
          </a:p>
        </p:txBody>
      </p:sp>
    </p:spTree>
    <p:extLst>
      <p:ext uri="{BB962C8B-B14F-4D97-AF65-F5344CB8AC3E}">
        <p14:creationId xmlns:p14="http://schemas.microsoft.com/office/powerpoint/2010/main" val="10635854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FB3E6-06B9-CE8B-5478-A9331AE78D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960E35-30DD-BB38-7F12-A9680580B74D}"/>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31169684-F0B4-76A5-E4E5-E0C60D1B12B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solidFill>
                  <a:srgbClr val="000000"/>
                </a:solidFill>
                <a:effectLst/>
                <a:latin typeface="Arial" panose="020B0604020202020204" pitchFamily="34" charset="0"/>
              </a:rPr>
              <a:t>The Louvre stele, </a:t>
            </a:r>
            <a:r>
              <a:rPr lang="en-US" sz="1050" b="0" i="0" dirty="0">
                <a:solidFill>
                  <a:srgbClr val="202122"/>
                </a:solidFill>
                <a:effectLst/>
                <a:latin typeface="Arial" panose="020B0604020202020204" pitchFamily="34" charset="0"/>
              </a:rPr>
              <a:t>By </a:t>
            </a:r>
            <a:r>
              <a:rPr lang="en-US" sz="1050" b="0" i="0" dirty="0" err="1">
                <a:solidFill>
                  <a:srgbClr val="202122"/>
                </a:solidFill>
                <a:effectLst/>
                <a:latin typeface="Arial" panose="020B0604020202020204" pitchFamily="34" charset="0"/>
              </a:rPr>
              <a:t>Mbzt</a:t>
            </a:r>
            <a:r>
              <a:rPr lang="en-US" sz="1050" b="0" i="0" dirty="0">
                <a:solidFill>
                  <a:srgbClr val="202122"/>
                </a:solidFill>
                <a:effectLst/>
                <a:latin typeface="Arial" panose="020B0604020202020204" pitchFamily="34" charset="0"/>
              </a:rPr>
              <a:t> - Own work, CC BY 3.0, https://commons.wikimedia.org/w/index.php?curid=16931676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i="0" dirty="0">
              <a:solidFill>
                <a:srgbClr val="2021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cap="all" dirty="0">
                <a:solidFill>
                  <a:srgbClr val="000000"/>
                </a:solidFill>
                <a:effectLst/>
                <a:latin typeface="Open Sans" panose="020B0606030504020204" pitchFamily="34" charset="0"/>
              </a:rPr>
              <a:t>Moses and the Ten Commandments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solidFill>
                  <a:srgbClr val="000000"/>
                </a:solidFill>
                <a:effectLst/>
                <a:latin typeface="Open Sans" panose="020B0606030504020204" pitchFamily="34" charset="0"/>
              </a:rPr>
              <a:t>https://www.freebibleimages.org/illustrations/moody-moses-commandments/</a:t>
            </a:r>
          </a:p>
          <a:p>
            <a:pPr algn="l">
              <a:buFont typeface="+mj-lt"/>
              <a:buAutoNum type="arabicPeriod"/>
            </a:pPr>
            <a:r>
              <a:rPr lang="en-US" sz="1100" b="0" i="0" dirty="0">
                <a:solidFill>
                  <a:srgbClr val="000000"/>
                </a:solidFill>
                <a:effectLst/>
                <a:latin typeface="Open Sans" panose="020B0606030504020204" pitchFamily="34" charset="0"/>
              </a:rPr>
              <a:t>These pictures are the copyright of Moody Publishers and distributed for free download under a license with </a:t>
            </a:r>
            <a:r>
              <a:rPr lang="en-US" sz="1100" b="0" i="0" dirty="0" err="1">
                <a:solidFill>
                  <a:srgbClr val="000000"/>
                </a:solidFill>
                <a:effectLst/>
                <a:latin typeface="Open Sans" panose="020B0606030504020204" pitchFamily="34" charset="0"/>
              </a:rPr>
              <a:t>FreeBibleimages</a:t>
            </a:r>
            <a:r>
              <a:rPr lang="en-US" sz="1100" b="0" i="0" dirty="0">
                <a:solidFill>
                  <a:srgbClr val="000000"/>
                </a:solidFill>
                <a:effectLst/>
                <a:latin typeface="Open Sans" panose="020B0606030504020204" pitchFamily="34" charset="0"/>
              </a:rPr>
              <a:t> for personal and educational use only. All rights reserved.</a:t>
            </a:r>
          </a:p>
          <a:p>
            <a:pPr algn="l">
              <a:buFont typeface="+mj-lt"/>
              <a:buAutoNum type="arabicPeriod"/>
            </a:pPr>
            <a:r>
              <a:rPr lang="en-US" sz="1100" b="0" i="0" dirty="0">
                <a:solidFill>
                  <a:srgbClr val="000000"/>
                </a:solidFill>
                <a:effectLst/>
                <a:latin typeface="Open Sans" panose="020B0606030504020204" pitchFamily="34" charset="0"/>
              </a:rPr>
              <a:t>Individual Images can be used in educational presentations, web articles, blogs and social media with attribution to Moody Publishers / FreeBibleimages.org.</a:t>
            </a:r>
          </a:p>
          <a:p>
            <a:pPr algn="l">
              <a:buFont typeface="+mj-lt"/>
              <a:buAutoNum type="arabicPeriod"/>
            </a:pPr>
            <a:r>
              <a:rPr lang="en-US" sz="1100" b="0" i="0" dirty="0">
                <a:solidFill>
                  <a:srgbClr val="000000"/>
                </a:solidFill>
                <a:effectLst/>
                <a:latin typeface="Open Sans" panose="020B0606030504020204" pitchFamily="34" charset="0"/>
              </a:rPr>
              <a:t>These images cannot be sold under any circumstances or used in any format for commercial gain.</a:t>
            </a:r>
          </a:p>
          <a:p>
            <a:pPr algn="l">
              <a:buFont typeface="+mj-lt"/>
              <a:buAutoNum type="arabicPeriod"/>
            </a:pPr>
            <a:r>
              <a:rPr lang="en-US" sz="1100" b="0" i="0" dirty="0">
                <a:solidFill>
                  <a:srgbClr val="000000"/>
                </a:solidFill>
                <a:effectLst/>
                <a:latin typeface="Open Sans" panose="020B0606030504020204" pitchFamily="34" charset="0"/>
              </a:rPr>
              <a:t>You cannot redistribute this set of images online but you can create a link to the relevant page on FreeBibleimages.org to allow others to download these images under the same Terms of Download.</a:t>
            </a:r>
          </a:p>
          <a:p>
            <a:pPr algn="l">
              <a:buFont typeface="+mj-lt"/>
              <a:buAutoNum type="arabicPeriod"/>
            </a:pPr>
            <a:r>
              <a:rPr lang="en-US" sz="1100" b="0" i="0" dirty="0">
                <a:solidFill>
                  <a:srgbClr val="000000"/>
                </a:solidFill>
                <a:effectLst/>
                <a:latin typeface="Open Sans" panose="020B0606030504020204" pitchFamily="34" charset="0"/>
              </a:rPr>
              <a:t>Downloaded pictures can be used in the retelling of Bible stories and narrative that are faithful to the Biblical account. They are not to be used in any context where the accompanying message is undermining of the Christian faith and gospel.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27393359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AADC2-04B8-DDC0-1BEA-7B1774EACF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1C842E-F83F-0C9F-C4E0-935D78590BE9}"/>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0517B82D-86FD-19F1-AA5B-56A83A709D6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solidFill>
                  <a:srgbClr val="000000"/>
                </a:solidFill>
                <a:effectLst/>
                <a:latin typeface="Arial" panose="020B0604020202020204" pitchFamily="34" charset="0"/>
              </a:rPr>
              <a:t>The Louvre stele, </a:t>
            </a:r>
            <a:r>
              <a:rPr lang="en-US" sz="1050" b="0" i="0" dirty="0">
                <a:solidFill>
                  <a:srgbClr val="202122"/>
                </a:solidFill>
                <a:effectLst/>
                <a:latin typeface="Arial" panose="020B0604020202020204" pitchFamily="34" charset="0"/>
              </a:rPr>
              <a:t>By </a:t>
            </a:r>
            <a:r>
              <a:rPr lang="en-US" sz="1050" b="0" i="0" dirty="0" err="1">
                <a:solidFill>
                  <a:srgbClr val="202122"/>
                </a:solidFill>
                <a:effectLst/>
                <a:latin typeface="Arial" panose="020B0604020202020204" pitchFamily="34" charset="0"/>
              </a:rPr>
              <a:t>Mbzt</a:t>
            </a:r>
            <a:r>
              <a:rPr lang="en-US" sz="1050" b="0" i="0" dirty="0">
                <a:solidFill>
                  <a:srgbClr val="202122"/>
                </a:solidFill>
                <a:effectLst/>
                <a:latin typeface="Arial" panose="020B0604020202020204" pitchFamily="34" charset="0"/>
              </a:rPr>
              <a:t> - Own work, CC BY 3.0, https://commons.wikimedia.org/w/index.php?curid=16931676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i="0" dirty="0">
              <a:solidFill>
                <a:srgbClr val="2021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cap="all" dirty="0">
                <a:solidFill>
                  <a:srgbClr val="000000"/>
                </a:solidFill>
                <a:effectLst/>
                <a:latin typeface="Open Sans" panose="020B0606030504020204" pitchFamily="34" charset="0"/>
              </a:rPr>
              <a:t>Moses and the Ten Commandments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solidFill>
                  <a:srgbClr val="000000"/>
                </a:solidFill>
                <a:effectLst/>
                <a:latin typeface="Open Sans" panose="020B0606030504020204" pitchFamily="34" charset="0"/>
              </a:rPr>
              <a:t>https://www.freebibleimages.org/illustrations/moody-moses-commandments/</a:t>
            </a:r>
          </a:p>
          <a:p>
            <a:pPr algn="l">
              <a:buFont typeface="+mj-lt"/>
              <a:buAutoNum type="arabicPeriod"/>
            </a:pPr>
            <a:r>
              <a:rPr lang="en-US" sz="1100" b="0" i="0" dirty="0">
                <a:solidFill>
                  <a:srgbClr val="000000"/>
                </a:solidFill>
                <a:effectLst/>
                <a:latin typeface="Open Sans" panose="020B0606030504020204" pitchFamily="34" charset="0"/>
              </a:rPr>
              <a:t>These pictures are the copyright of Moody Publishers and distributed for free download under a license with </a:t>
            </a:r>
            <a:r>
              <a:rPr lang="en-US" sz="1100" b="0" i="0" dirty="0" err="1">
                <a:solidFill>
                  <a:srgbClr val="000000"/>
                </a:solidFill>
                <a:effectLst/>
                <a:latin typeface="Open Sans" panose="020B0606030504020204" pitchFamily="34" charset="0"/>
              </a:rPr>
              <a:t>FreeBibleimages</a:t>
            </a:r>
            <a:r>
              <a:rPr lang="en-US" sz="1100" b="0" i="0" dirty="0">
                <a:solidFill>
                  <a:srgbClr val="000000"/>
                </a:solidFill>
                <a:effectLst/>
                <a:latin typeface="Open Sans" panose="020B0606030504020204" pitchFamily="34" charset="0"/>
              </a:rPr>
              <a:t> for personal and educational use only. All rights reserved.</a:t>
            </a:r>
          </a:p>
          <a:p>
            <a:pPr algn="l">
              <a:buFont typeface="+mj-lt"/>
              <a:buAutoNum type="arabicPeriod"/>
            </a:pPr>
            <a:r>
              <a:rPr lang="en-US" sz="1100" b="0" i="0" dirty="0">
                <a:solidFill>
                  <a:srgbClr val="000000"/>
                </a:solidFill>
                <a:effectLst/>
                <a:latin typeface="Open Sans" panose="020B0606030504020204" pitchFamily="34" charset="0"/>
              </a:rPr>
              <a:t>Individual Images can be used in educational presentations, web articles, blogs and social media with attribution to Moody Publishers / FreeBibleimages.org.</a:t>
            </a:r>
          </a:p>
          <a:p>
            <a:pPr algn="l">
              <a:buFont typeface="+mj-lt"/>
              <a:buAutoNum type="arabicPeriod"/>
            </a:pPr>
            <a:r>
              <a:rPr lang="en-US" sz="1100" b="0" i="0" dirty="0">
                <a:solidFill>
                  <a:srgbClr val="000000"/>
                </a:solidFill>
                <a:effectLst/>
                <a:latin typeface="Open Sans" panose="020B0606030504020204" pitchFamily="34" charset="0"/>
              </a:rPr>
              <a:t>These images cannot be sold under any circumstances or used in any format for commercial gain.</a:t>
            </a:r>
          </a:p>
          <a:p>
            <a:pPr algn="l">
              <a:buFont typeface="+mj-lt"/>
              <a:buAutoNum type="arabicPeriod"/>
            </a:pPr>
            <a:r>
              <a:rPr lang="en-US" sz="1100" b="0" i="0" dirty="0">
                <a:solidFill>
                  <a:srgbClr val="000000"/>
                </a:solidFill>
                <a:effectLst/>
                <a:latin typeface="Open Sans" panose="020B0606030504020204" pitchFamily="34" charset="0"/>
              </a:rPr>
              <a:t>You cannot redistribute this set of images online but you can create a link to the relevant page on FreeBibleimages.org to allow others to download these images under the same Terms of Download.</a:t>
            </a:r>
          </a:p>
          <a:p>
            <a:pPr algn="l">
              <a:buFont typeface="+mj-lt"/>
              <a:buAutoNum type="arabicPeriod"/>
            </a:pPr>
            <a:r>
              <a:rPr lang="en-US" sz="1100" b="0" i="0" dirty="0">
                <a:solidFill>
                  <a:srgbClr val="000000"/>
                </a:solidFill>
                <a:effectLst/>
                <a:latin typeface="Open Sans" panose="020B0606030504020204" pitchFamily="34" charset="0"/>
              </a:rPr>
              <a:t>Downloaded pictures can be used in the retelling of Bible stories and narrative that are faithful to the Biblical account. They are not to be used in any context where the accompanying message is undermining of the Christian faith and gospel.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31302860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1FE30-1777-7A93-AA75-B571C3CD18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8890D4-686F-2962-E929-C6AA31031087}"/>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EF0E6810-E053-FC52-F35E-5C8C54C939B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24453048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C68CF-ED15-202B-CCA7-7D9F94DC60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CD106D-EECE-99C1-D57D-69CDD00D7D72}"/>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D1DA22BB-EA3C-BFAA-A6DC-50119277C631}"/>
              </a:ext>
            </a:extLst>
          </p:cNvPr>
          <p:cNvSpPr>
            <a:spLocks noGrp="1"/>
          </p:cNvSpPr>
          <p:nvPr>
            <p:ph type="body" idx="1"/>
          </p:nvPr>
        </p:nvSpPr>
        <p:spPr/>
        <p:txBody>
          <a:bodyPr/>
          <a:lstStyle/>
          <a:p>
            <a:endParaRPr lang="en-US" sz="1050" dirty="0"/>
          </a:p>
          <a:p>
            <a:endParaRPr lang="en-US" sz="1050" dirty="0"/>
          </a:p>
        </p:txBody>
      </p:sp>
    </p:spTree>
    <p:extLst>
      <p:ext uri="{BB962C8B-B14F-4D97-AF65-F5344CB8AC3E}">
        <p14:creationId xmlns:p14="http://schemas.microsoft.com/office/powerpoint/2010/main" val="39489883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E7718-5BC3-A061-7F6F-D2CD80E89D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90560C-BF89-A2F3-4F66-7388C83E23A6}"/>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7612EC1C-D7B0-755B-9522-8637B2EE5111}"/>
              </a:ext>
            </a:extLst>
          </p:cNvPr>
          <p:cNvSpPr>
            <a:spLocks noGrp="1"/>
          </p:cNvSpPr>
          <p:nvPr>
            <p:ph type="body" idx="1"/>
          </p:nvPr>
        </p:nvSpPr>
        <p:spPr/>
        <p:txBody>
          <a:bodyPr/>
          <a:lstStyle/>
          <a:p>
            <a:endParaRPr lang="en-US" sz="1050" dirty="0"/>
          </a:p>
        </p:txBody>
      </p:sp>
    </p:spTree>
    <p:extLst>
      <p:ext uri="{BB962C8B-B14F-4D97-AF65-F5344CB8AC3E}">
        <p14:creationId xmlns:p14="http://schemas.microsoft.com/office/powerpoint/2010/main" val="1972585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ABA06-BD3A-1996-D54B-042D2CFA06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B9B9D7-F089-2B0C-D6D9-36B552E9C750}"/>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D0F5D7AC-435B-B85D-4205-D842BACA4D02}"/>
              </a:ext>
            </a:extLst>
          </p:cNvPr>
          <p:cNvSpPr>
            <a:spLocks noGrp="1"/>
          </p:cNvSpPr>
          <p:nvPr>
            <p:ph type="body" idx="1"/>
          </p:nvPr>
        </p:nvSpPr>
        <p:spPr/>
        <p:txBody>
          <a:bodyPr/>
          <a:lstStyle/>
          <a:p>
            <a:r>
              <a:rPr lang="en-US" sz="1000" dirty="0"/>
              <a:t>Dr. Max Anders</a:t>
            </a:r>
          </a:p>
          <a:p>
            <a:r>
              <a:rPr lang="en-US" sz="1000" dirty="0"/>
              <a:t>Dallas Theological Seminary</a:t>
            </a:r>
          </a:p>
          <a:p>
            <a:r>
              <a:rPr lang="en-US" sz="1000" dirty="0"/>
              <a:t>Course 725 Summer 1984</a:t>
            </a:r>
          </a:p>
          <a:p>
            <a:r>
              <a:rPr lang="en-US" sz="1000" dirty="0"/>
              <a:t>Found on OT Survey Notes </a:t>
            </a:r>
          </a:p>
          <a:p>
            <a:r>
              <a:rPr lang="en-US" sz="1000" dirty="0"/>
              <a:t>https://biblestudydownloads.org/resources/old-testament-survey/</a:t>
            </a:r>
          </a:p>
          <a:p>
            <a:r>
              <a:rPr lang="en-US" sz="1000" dirty="0"/>
              <a:t>Pg 20</a:t>
            </a:r>
          </a:p>
          <a:p>
            <a:r>
              <a:rPr lang="en-US" sz="1000" b="0" i="0" dirty="0">
                <a:effectLst/>
                <a:latin typeface="-apple-system"/>
              </a:rPr>
              <a:t>OT Survey 1 Gen-Est Low Res (19 MB)-467.pdf</a:t>
            </a:r>
            <a:endParaRPr lang="en-US" sz="1000" dirty="0"/>
          </a:p>
          <a:p>
            <a:r>
              <a:rPr lang="en-US" sz="1000" dirty="0"/>
              <a:t>https://biblestudydownloads.org/files/eng/os/OT%20Survey%201%20Gen-Est%20Low%20Res%20(19%20MB)-467.pdf</a:t>
            </a:r>
          </a:p>
          <a:p>
            <a:endParaRPr lang="en-US" sz="1000" dirty="0"/>
          </a:p>
          <a:p>
            <a:endParaRPr lang="en-US" sz="1000" dirty="0"/>
          </a:p>
          <a:p>
            <a:endParaRPr lang="en-US" dirty="0"/>
          </a:p>
        </p:txBody>
      </p:sp>
      <p:sp>
        <p:nvSpPr>
          <p:cNvPr id="4" name="Slide Number Placeholder 3">
            <a:extLst>
              <a:ext uri="{FF2B5EF4-FFF2-40B4-BE49-F238E27FC236}">
                <a16:creationId xmlns:a16="http://schemas.microsoft.com/office/drawing/2014/main" id="{E2C2DCB7-24DB-EF34-E5DF-9D9FBA35D39B}"/>
              </a:ext>
            </a:extLst>
          </p:cNvPr>
          <p:cNvSpPr txBox="1">
            <a:spLocks/>
          </p:cNvSpPr>
          <p:nvPr/>
        </p:nvSpPr>
        <p:spPr>
          <a:xfrm>
            <a:off x="6538585" y="8685213"/>
            <a:ext cx="317827" cy="4587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F95722-2F82-4B76-8AC3-77FCA648CE69}" type="slidenum">
              <a:rPr lang="en-US" smtClean="0"/>
              <a:pPr/>
              <a:t>4</a:t>
            </a:fld>
            <a:endParaRPr lang="en-US"/>
          </a:p>
        </p:txBody>
      </p:sp>
    </p:spTree>
    <p:extLst>
      <p:ext uri="{BB962C8B-B14F-4D97-AF65-F5344CB8AC3E}">
        <p14:creationId xmlns:p14="http://schemas.microsoft.com/office/powerpoint/2010/main" val="3957326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6F460-DCE5-BA39-72B6-EFDCDE782D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08D43A-9DA6-294E-B626-979EEA920C87}"/>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35C9A49D-9749-1C02-9083-0C4E3077BB3E}"/>
              </a:ext>
            </a:extLst>
          </p:cNvPr>
          <p:cNvSpPr>
            <a:spLocks noGrp="1"/>
          </p:cNvSpPr>
          <p:nvPr>
            <p:ph type="body" idx="1"/>
          </p:nvPr>
        </p:nvSpPr>
        <p:spPr/>
        <p:txBody>
          <a:bodyPr/>
          <a:lstStyle/>
          <a:p>
            <a:pPr marL="0" marR="0">
              <a:lnSpc>
                <a:spcPct val="95000"/>
              </a:lnSpc>
            </a:pPr>
            <a:endParaRPr lang="en-US" dirty="0">
              <a:effectLst/>
              <a:ea typeface="Times New Roman" panose="02020603050405020304" pitchFamily="18" charset="0"/>
              <a:cs typeface="Arial" panose="020B0604020202020204" pitchFamily="34" charset="0"/>
            </a:endParaRPr>
          </a:p>
        </p:txBody>
      </p:sp>
      <p:sp>
        <p:nvSpPr>
          <p:cNvPr id="4" name="Slide Number Placeholder 3">
            <a:extLst>
              <a:ext uri="{FF2B5EF4-FFF2-40B4-BE49-F238E27FC236}">
                <a16:creationId xmlns:a16="http://schemas.microsoft.com/office/drawing/2014/main" id="{848F110F-E4AD-D2EE-3F6E-7A8C6EE9F2B8}"/>
              </a:ext>
            </a:extLst>
          </p:cNvPr>
          <p:cNvSpPr txBox="1">
            <a:spLocks/>
          </p:cNvSpPr>
          <p:nvPr/>
        </p:nvSpPr>
        <p:spPr>
          <a:xfrm>
            <a:off x="6538585" y="8685213"/>
            <a:ext cx="317827" cy="4587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F95722-2F82-4B76-8AC3-77FCA648CE69}" type="slidenum">
              <a:rPr lang="en-US" smtClean="0"/>
              <a:pPr/>
              <a:t>5</a:t>
            </a:fld>
            <a:endParaRPr lang="en-US"/>
          </a:p>
        </p:txBody>
      </p:sp>
    </p:spTree>
    <p:extLst>
      <p:ext uri="{BB962C8B-B14F-4D97-AF65-F5344CB8AC3E}">
        <p14:creationId xmlns:p14="http://schemas.microsoft.com/office/powerpoint/2010/main" val="1286618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F48A7-FD60-76D3-8409-DABF6B9C68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45DC5D-4BD0-1C12-A2ED-6182EE1806BF}"/>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B9331028-8BB4-C44A-43BD-71DBC7B0E621}"/>
              </a:ext>
            </a:extLst>
          </p:cNvPr>
          <p:cNvSpPr>
            <a:spLocks noGrp="1"/>
          </p:cNvSpPr>
          <p:nvPr>
            <p:ph type="body" idx="1"/>
          </p:nvPr>
        </p:nvSpPr>
        <p:spPr/>
        <p:txBody>
          <a:bodyPr/>
          <a:lstStyle/>
          <a:p>
            <a:pPr marL="0" marR="0">
              <a:lnSpc>
                <a:spcPct val="95000"/>
              </a:lnSpc>
            </a:pPr>
            <a:endParaRPr lang="en-US" dirty="0">
              <a:effectLst/>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6E5A0C1-EE00-4CB3-896B-B18316FD24BA}"/>
              </a:ext>
            </a:extLst>
          </p:cNvPr>
          <p:cNvSpPr txBox="1">
            <a:spLocks/>
          </p:cNvSpPr>
          <p:nvPr/>
        </p:nvSpPr>
        <p:spPr>
          <a:xfrm>
            <a:off x="6538585" y="8685213"/>
            <a:ext cx="317827" cy="4587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F95722-2F82-4B76-8AC3-77FCA648CE69}" type="slidenum">
              <a:rPr lang="en-US" smtClean="0"/>
              <a:pPr/>
              <a:t>6</a:t>
            </a:fld>
            <a:endParaRPr lang="en-US"/>
          </a:p>
        </p:txBody>
      </p:sp>
    </p:spTree>
    <p:extLst>
      <p:ext uri="{BB962C8B-B14F-4D97-AF65-F5344CB8AC3E}">
        <p14:creationId xmlns:p14="http://schemas.microsoft.com/office/powerpoint/2010/main" val="862144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D2102-F02E-26A5-EB11-A790CF1FA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639A9B-3CE5-E4AB-C263-C2F5491060A7}"/>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EFA7613E-135B-37A4-0775-0D7370CA6B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9C52F0-48D4-2B38-1251-96295011E479}"/>
              </a:ext>
            </a:extLst>
          </p:cNvPr>
          <p:cNvSpPr txBox="1">
            <a:spLocks/>
          </p:cNvSpPr>
          <p:nvPr/>
        </p:nvSpPr>
        <p:spPr>
          <a:xfrm>
            <a:off x="6538585" y="8685213"/>
            <a:ext cx="317827" cy="4587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F95722-2F82-4B76-8AC3-77FCA648CE69}" type="slidenum">
              <a:rPr lang="en-US" smtClean="0"/>
              <a:pPr/>
              <a:t>7</a:t>
            </a:fld>
            <a:endParaRPr lang="en-US"/>
          </a:p>
        </p:txBody>
      </p:sp>
    </p:spTree>
    <p:extLst>
      <p:ext uri="{BB962C8B-B14F-4D97-AF65-F5344CB8AC3E}">
        <p14:creationId xmlns:p14="http://schemas.microsoft.com/office/powerpoint/2010/main" val="3978158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FFEDC-C80E-8A83-D940-F5858E92C0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F0BEEB-432C-51EE-8E78-9D95DAF17805}"/>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EAC1AF9C-EC02-8885-FA48-EDEE014ADAB2}"/>
              </a:ext>
            </a:extLst>
          </p:cNvPr>
          <p:cNvSpPr>
            <a:spLocks noGrp="1"/>
          </p:cNvSpPr>
          <p:nvPr>
            <p:ph type="body" idx="1"/>
          </p:nvPr>
        </p:nvSpPr>
        <p:spPr/>
        <p:txBody>
          <a:bodyPr/>
          <a:lstStyle/>
          <a:p>
            <a:r>
              <a:rPr lang="en-US" sz="1000" dirty="0"/>
              <a:t>Image provided my Microsoft 365 “designer”</a:t>
            </a:r>
          </a:p>
        </p:txBody>
      </p:sp>
      <p:sp>
        <p:nvSpPr>
          <p:cNvPr id="4" name="Slide Number Placeholder 3">
            <a:extLst>
              <a:ext uri="{FF2B5EF4-FFF2-40B4-BE49-F238E27FC236}">
                <a16:creationId xmlns:a16="http://schemas.microsoft.com/office/drawing/2014/main" id="{3AF75AC3-8BBD-AA1E-ADC8-7C5380C043AA}"/>
              </a:ext>
            </a:extLst>
          </p:cNvPr>
          <p:cNvSpPr txBox="1">
            <a:spLocks/>
          </p:cNvSpPr>
          <p:nvPr/>
        </p:nvSpPr>
        <p:spPr>
          <a:xfrm>
            <a:off x="6538585" y="8685213"/>
            <a:ext cx="317827" cy="4587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F95722-2F82-4B76-8AC3-77FCA648CE69}" type="slidenum">
              <a:rPr lang="en-US" smtClean="0"/>
              <a:pPr/>
              <a:t>8</a:t>
            </a:fld>
            <a:endParaRPr lang="en-US"/>
          </a:p>
        </p:txBody>
      </p:sp>
    </p:spTree>
    <p:extLst>
      <p:ext uri="{BB962C8B-B14F-4D97-AF65-F5344CB8AC3E}">
        <p14:creationId xmlns:p14="http://schemas.microsoft.com/office/powerpoint/2010/main" val="3694816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C5BC4-DBC9-2E4C-2D6C-19591CEEF7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7D5B2F-F7FB-BE68-D206-6409E2B5B516}"/>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CB51BE5E-C46C-78B4-550E-11C80D9A4ED2}"/>
              </a:ext>
            </a:extLst>
          </p:cNvPr>
          <p:cNvSpPr>
            <a:spLocks noGrp="1"/>
          </p:cNvSpPr>
          <p:nvPr>
            <p:ph type="body" idx="1"/>
          </p:nvPr>
        </p:nvSpPr>
        <p:spPr/>
        <p:txBody>
          <a:bodyPr/>
          <a:lstStyle/>
          <a:p>
            <a:endParaRPr lang="en-US" sz="1000" dirty="0"/>
          </a:p>
        </p:txBody>
      </p:sp>
      <p:sp>
        <p:nvSpPr>
          <p:cNvPr id="4" name="Slide Number Placeholder 3">
            <a:extLst>
              <a:ext uri="{FF2B5EF4-FFF2-40B4-BE49-F238E27FC236}">
                <a16:creationId xmlns:a16="http://schemas.microsoft.com/office/drawing/2014/main" id="{270950E1-E075-032B-6C3E-2A13A738648E}"/>
              </a:ext>
            </a:extLst>
          </p:cNvPr>
          <p:cNvSpPr txBox="1">
            <a:spLocks/>
          </p:cNvSpPr>
          <p:nvPr/>
        </p:nvSpPr>
        <p:spPr>
          <a:xfrm>
            <a:off x="6538585" y="8685213"/>
            <a:ext cx="317827" cy="4587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F95722-2F82-4B76-8AC3-77FCA648CE69}" type="slidenum">
              <a:rPr lang="en-US" smtClean="0"/>
              <a:pPr/>
              <a:t>9</a:t>
            </a:fld>
            <a:endParaRPr lang="en-US"/>
          </a:p>
        </p:txBody>
      </p:sp>
    </p:spTree>
    <p:extLst>
      <p:ext uri="{BB962C8B-B14F-4D97-AF65-F5344CB8AC3E}">
        <p14:creationId xmlns:p14="http://schemas.microsoft.com/office/powerpoint/2010/main" val="2470270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1C87-A22A-1DD7-30C7-002E0648182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DBF9F37-F4E1-82A5-A642-E8F5090A7FBF}"/>
              </a:ext>
            </a:extLst>
          </p:cNvPr>
          <p:cNvSpPr>
            <a:spLocks noGrp="1"/>
          </p:cNvSpPr>
          <p:nvPr>
            <p:ph type="subTitle" idx="1"/>
          </p:nvPr>
        </p:nvSpPr>
        <p:spPr>
          <a:xfrm>
            <a:off x="1524000" y="3602038"/>
            <a:ext cx="9144000"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083902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3DE25-86EB-22FC-EF11-B4A1DC38994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13207D2-6F2F-9FB9-ACEC-C722EE536A81}"/>
              </a:ext>
            </a:extLst>
          </p:cNvPr>
          <p:cNvSpPr>
            <a:spLocks noGrp="1"/>
          </p:cNvSpPr>
          <p:nvPr>
            <p:ph idx="1"/>
          </p:nvPr>
        </p:nvSpPr>
        <p:spPr/>
        <p:txBody>
          <a:bodyPr>
            <a:normAutofit/>
          </a:bodyPr>
          <a:lstStyle>
            <a:lvl1pPr>
              <a:defRPr sz="3600"/>
            </a:lvl1pPr>
            <a:lvl2pPr>
              <a:defRPr sz="3200"/>
            </a:lvl2pPr>
            <a:lvl3pPr>
              <a:defRPr sz="3200"/>
            </a:lvl3pPr>
            <a:lvl4pPr>
              <a:defRPr sz="3200"/>
            </a:lvl4pPr>
            <a:lvl5pPr>
              <a:defRPr sz="3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0044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11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8E0312-DC3B-245F-D3BF-AA320A77075F}"/>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14515"/>
            <a:ext cx="12192000" cy="4428305"/>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DA5376D3-5253-CB22-C5F1-2E6A459ECF4D}"/>
              </a:ext>
              <a:ext uri="{C183D7F6-B498-43B3-948B-1728B52AA6E4}">
                <adec:decorative xmlns:adec="http://schemas.microsoft.com/office/drawing/2017/decorative" val="1"/>
              </a:ext>
            </a:extLst>
          </p:cNvPr>
          <p:cNvGrpSpPr/>
          <p:nvPr userDrawn="1">
            <p:extLst>
              <p:ext uri="{386F3935-93C4-4BCD-93E2-E3B085C9AB24}">
                <p16:designElem xmlns:p16="http://schemas.microsoft.com/office/powerpoint/2015/main" val="1"/>
              </p:ext>
            </p:extLst>
          </p:nvPr>
        </p:nvGrpSpPr>
        <p:grpSpPr>
          <a:xfrm>
            <a:off x="0" y="1382067"/>
            <a:ext cx="12192000" cy="488914"/>
            <a:chOff x="0" y="2959818"/>
            <a:chExt cx="12192000" cy="757168"/>
          </a:xfrm>
        </p:grpSpPr>
        <p:sp>
          <p:nvSpPr>
            <p:cNvPr id="4" name="Freeform: Shape 3">
              <a:extLst>
                <a:ext uri="{FF2B5EF4-FFF2-40B4-BE49-F238E27FC236}">
                  <a16:creationId xmlns:a16="http://schemas.microsoft.com/office/drawing/2014/main" id="{B0DC015D-892B-0DA4-7218-C8B32D4455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4">
              <a:extLst>
                <a:ext uri="{FF2B5EF4-FFF2-40B4-BE49-F238E27FC236}">
                  <a16:creationId xmlns:a16="http://schemas.microsoft.com/office/drawing/2014/main" id="{3B86673F-B9FA-A701-8690-0B92C727C3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653752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1" descr="A map of the mesopotamia and euphrates&#10;&#10;Description automatically generated">
            <a:extLst>
              <a:ext uri="{FF2B5EF4-FFF2-40B4-BE49-F238E27FC236}">
                <a16:creationId xmlns:a16="http://schemas.microsoft.com/office/drawing/2014/main" id="{CD7C84DB-E4A4-50C2-D10D-44D2097A5E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
            <a:ext cx="12192000" cy="6858000"/>
          </a:xfrm>
          <a:prstGeom prst="rect">
            <a:avLst/>
          </a:prstGeom>
        </p:spPr>
      </p:pic>
    </p:spTree>
    <p:extLst>
      <p:ext uri="{BB962C8B-B14F-4D97-AF65-F5344CB8AC3E}">
        <p14:creationId xmlns:p14="http://schemas.microsoft.com/office/powerpoint/2010/main" val="456213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8" name="Picture 7" descr="A map of the middle east&#10;&#10;Description automatically generated">
            <a:extLst>
              <a:ext uri="{FF2B5EF4-FFF2-40B4-BE49-F238E27FC236}">
                <a16:creationId xmlns:a16="http://schemas.microsoft.com/office/drawing/2014/main" id="{A3CD93A4-ECE6-4FB2-8995-4B07E55E20D0}"/>
              </a:ext>
            </a:extLst>
          </p:cNvPr>
          <p:cNvPicPr>
            <a:picLocks noChangeAspect="1"/>
          </p:cNvPicPr>
          <p:nvPr userDrawn="1"/>
        </p:nvPicPr>
        <p:blipFill>
          <a:blip r:embed="rId2">
            <a:extLst>
              <a:ext uri="{28A0092B-C50C-407E-A947-70E740481C1C}">
                <a14:useLocalDpi xmlns:a14="http://schemas.microsoft.com/office/drawing/2010/main" val="0"/>
              </a:ext>
            </a:extLst>
          </a:blip>
          <a:srcRect t="1016"/>
          <a:stretch/>
        </p:blipFill>
        <p:spPr>
          <a:xfrm>
            <a:off x="-1" y="0"/>
            <a:ext cx="12192001" cy="6857998"/>
          </a:xfrm>
          <a:prstGeom prst="rect">
            <a:avLst/>
          </a:prstGeom>
        </p:spPr>
      </p:pic>
    </p:spTree>
    <p:extLst>
      <p:ext uri="{BB962C8B-B14F-4D97-AF65-F5344CB8AC3E}">
        <p14:creationId xmlns:p14="http://schemas.microsoft.com/office/powerpoint/2010/main" val="33291136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1E6CCF-1C0E-B9D5-7D4E-BCCDF2B5BB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60A476-9AB6-BF2B-9D04-F560B67BAC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887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7" r:id="rId4"/>
    <p:sldLayoutId id="2147483655" r:id="rId5"/>
    <p:sldLayoutId id="214748365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1.jpeg"/><Relationship Id="rId4" Type="http://schemas.openxmlformats.org/officeDocument/2006/relationships/image" Target="../media/image20.jpg"/></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image" Target="../media/image23.jpg"/><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image" Target="../media/image25.jpg"/><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19.jpeg"/><Relationship Id="rId7"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23.jpg"/><Relationship Id="rId5" Type="http://schemas.openxmlformats.org/officeDocument/2006/relationships/image" Target="../media/image21.jpg"/><Relationship Id="rId4" Type="http://schemas.openxmlformats.org/officeDocument/2006/relationships/image" Target="../media/image20.jpg"/></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descr="A whisk being used to make butter&#10;&#10;AI-generated content may be incorrect.">
            <a:extLst>
              <a:ext uri="{FF2B5EF4-FFF2-40B4-BE49-F238E27FC236}">
                <a16:creationId xmlns:a16="http://schemas.microsoft.com/office/drawing/2014/main" id="{F0AC2CFD-E79E-9DDB-5047-4C4235C58FF8}"/>
              </a:ext>
            </a:extLst>
          </p:cNvPr>
          <p:cNvPicPr>
            <a:picLocks noChangeAspect="1"/>
          </p:cNvPicPr>
          <p:nvPr/>
        </p:nvPicPr>
        <p:blipFill>
          <a:blip r:embed="rId3" cstate="email">
            <a:extLst>
              <a:ext uri="{28A0092B-C50C-407E-A947-70E740481C1C}">
                <a14:useLocalDpi xmlns:a14="http://schemas.microsoft.com/office/drawing/2010/main"/>
              </a:ext>
            </a:extLst>
          </a:blip>
          <a:srcRect t="1765"/>
          <a:stretch/>
        </p:blipFill>
        <p:spPr>
          <a:xfrm>
            <a:off x="20" y="1282"/>
            <a:ext cx="12191980" cy="6856718"/>
          </a:xfrm>
          <a:prstGeom prst="rect">
            <a:avLst/>
          </a:prstGeom>
        </p:spPr>
      </p:pic>
    </p:spTree>
    <p:extLst>
      <p:ext uri="{BB962C8B-B14F-4D97-AF65-F5344CB8AC3E}">
        <p14:creationId xmlns:p14="http://schemas.microsoft.com/office/powerpoint/2010/main" val="59694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3EE208E-B18F-7142-42B5-C947B0380468}"/>
            </a:ext>
          </a:extLst>
        </p:cNvPr>
        <p:cNvGrpSpPr/>
        <p:nvPr/>
      </p:nvGrpSpPr>
      <p:grpSpPr>
        <a:xfrm>
          <a:off x="0" y="0"/>
          <a:ext cx="0" cy="0"/>
          <a:chOff x="0" y="0"/>
          <a:chExt cx="0" cy="0"/>
        </a:xfrm>
      </p:grpSpPr>
      <p:pic>
        <p:nvPicPr>
          <p:cNvPr id="8" name="Picture 7" descr="Open book">
            <a:extLst>
              <a:ext uri="{FF2B5EF4-FFF2-40B4-BE49-F238E27FC236}">
                <a16:creationId xmlns:a16="http://schemas.microsoft.com/office/drawing/2014/main" id="{1C841F65-7D2A-C283-C6DD-3A573D90499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096000" y="157911"/>
            <a:ext cx="5864891" cy="3299002"/>
          </a:xfrm>
          <a:prstGeom prst="rect">
            <a:avLst/>
          </a:prstGeom>
          <a:effectLst>
            <a:softEdge rad="76200"/>
          </a:effectLst>
        </p:spPr>
      </p:pic>
      <p:sp>
        <p:nvSpPr>
          <p:cNvPr id="6" name="Title 1">
            <a:extLst>
              <a:ext uri="{FF2B5EF4-FFF2-40B4-BE49-F238E27FC236}">
                <a16:creationId xmlns:a16="http://schemas.microsoft.com/office/drawing/2014/main" id="{53DFCBC4-7FE2-6BD4-488F-00364E7301C2}"/>
              </a:ext>
            </a:extLst>
          </p:cNvPr>
          <p:cNvSpPr txBox="1">
            <a:spLocks/>
          </p:cNvSpPr>
          <p:nvPr/>
        </p:nvSpPr>
        <p:spPr>
          <a:xfrm>
            <a:off x="370293" y="3857381"/>
            <a:ext cx="11451414" cy="2507560"/>
          </a:xfrm>
          <a:prstGeom prst="rect">
            <a:avLst/>
          </a:prstGeom>
          <a:ln>
            <a:noFill/>
          </a:ln>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b="1" dirty="0">
                <a:solidFill>
                  <a:schemeClr val="bg1"/>
                </a:solidFill>
              </a:rPr>
              <a:t>                             Not every part of the Bible                      should</a:t>
            </a:r>
            <a:r>
              <a:rPr lang="en-US" b="1" dirty="0"/>
              <a:t>n’t</a:t>
            </a:r>
            <a:r>
              <a:rPr lang="en-US" b="1" dirty="0">
                <a:solidFill>
                  <a:schemeClr val="bg1"/>
                </a:solidFill>
              </a:rPr>
              <a:t> be taken literally</a:t>
            </a:r>
          </a:p>
        </p:txBody>
      </p:sp>
      <p:sp>
        <p:nvSpPr>
          <p:cNvPr id="2" name="TextBox 1">
            <a:extLst>
              <a:ext uri="{FF2B5EF4-FFF2-40B4-BE49-F238E27FC236}">
                <a16:creationId xmlns:a16="http://schemas.microsoft.com/office/drawing/2014/main" id="{EE414814-AF18-5D00-AD10-71F2844F671F}"/>
              </a:ext>
            </a:extLst>
          </p:cNvPr>
          <p:cNvSpPr txBox="1"/>
          <p:nvPr/>
        </p:nvSpPr>
        <p:spPr>
          <a:xfrm>
            <a:off x="11421035" y="11642"/>
            <a:ext cx="768421"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kern="1200" dirty="0">
                <a:solidFill>
                  <a:schemeClr val="bg1"/>
                </a:solidFill>
                <a:effectLst>
                  <a:glow rad="127000">
                    <a:schemeClr val="tx1"/>
                  </a:glow>
                </a:effectLst>
                <a:latin typeface="+mj-lt"/>
                <a:ea typeface="+mj-ea"/>
                <a:cs typeface="+mj-cs"/>
              </a:rPr>
              <a:t>10</a:t>
            </a:r>
          </a:p>
        </p:txBody>
      </p:sp>
      <p:sp>
        <p:nvSpPr>
          <p:cNvPr id="3" name="Title 1">
            <a:extLst>
              <a:ext uri="{FF2B5EF4-FFF2-40B4-BE49-F238E27FC236}">
                <a16:creationId xmlns:a16="http://schemas.microsoft.com/office/drawing/2014/main" id="{E60420E3-A835-9FD5-42D6-388388AD5B1F}"/>
              </a:ext>
            </a:extLst>
          </p:cNvPr>
          <p:cNvSpPr txBox="1">
            <a:spLocks/>
          </p:cNvSpPr>
          <p:nvPr/>
        </p:nvSpPr>
        <p:spPr>
          <a:xfrm>
            <a:off x="524470" y="695380"/>
            <a:ext cx="5342965" cy="2733619"/>
          </a:xfrm>
          <a:prstGeom prst="rect">
            <a:avLst/>
          </a:prstGeom>
          <a:ln>
            <a:noFill/>
          </a:ln>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en-US" sz="5400" b="1" dirty="0">
                <a:solidFill>
                  <a:schemeClr val="bg1"/>
                </a:solidFill>
              </a:rPr>
              <a:t>Theologians say: </a:t>
            </a:r>
          </a:p>
        </p:txBody>
      </p:sp>
    </p:spTree>
    <p:extLst>
      <p:ext uri="{BB962C8B-B14F-4D97-AF65-F5344CB8AC3E}">
        <p14:creationId xmlns:p14="http://schemas.microsoft.com/office/powerpoint/2010/main" val="386078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3ABB297-13F5-2F4C-583A-531AF2FA30B9}"/>
            </a:ext>
          </a:extLst>
        </p:cNvPr>
        <p:cNvGrpSpPr/>
        <p:nvPr/>
      </p:nvGrpSpPr>
      <p:grpSpPr>
        <a:xfrm>
          <a:off x="0" y="0"/>
          <a:ext cx="0" cy="0"/>
          <a:chOff x="0" y="0"/>
          <a:chExt cx="0" cy="0"/>
        </a:xfrm>
      </p:grpSpPr>
    </p:spTree>
    <p:extLst>
      <p:ext uri="{BB962C8B-B14F-4D97-AF65-F5344CB8AC3E}">
        <p14:creationId xmlns:p14="http://schemas.microsoft.com/office/powerpoint/2010/main" val="50313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8988C3A-292E-87CE-4904-A7D978E37AB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7EA18DA-754B-2D33-F8E3-2F8A0E191171}"/>
              </a:ext>
            </a:extLst>
          </p:cNvPr>
          <p:cNvSpPr txBox="1"/>
          <p:nvPr/>
        </p:nvSpPr>
        <p:spPr>
          <a:xfrm>
            <a:off x="169056" y="673586"/>
            <a:ext cx="11636189" cy="5418919"/>
          </a:xfrm>
          <a:prstGeom prst="rect">
            <a:avLst/>
          </a:prstGeom>
          <a:noFill/>
        </p:spPr>
        <p:txBody>
          <a:bodyPr wrap="square">
            <a:spAutoFit/>
          </a:bodyPr>
          <a:lstStyle/>
          <a:p>
            <a:pPr algn="ctr">
              <a:lnSpc>
                <a:spcPct val="80000"/>
              </a:lnSpc>
            </a:pPr>
            <a:r>
              <a:rPr lang="en-US" sz="4400" b="1" i="0" baseline="30000" dirty="0">
                <a:solidFill>
                  <a:schemeClr val="bg1"/>
                </a:solidFill>
                <a:effectLst/>
                <a:latin typeface="system-ui"/>
              </a:rPr>
              <a:t>29 </a:t>
            </a:r>
            <a:r>
              <a:rPr lang="en-US" sz="4400" b="0" i="0" dirty="0">
                <a:solidFill>
                  <a:schemeClr val="bg1"/>
                </a:solidFill>
                <a:effectLst/>
                <a:latin typeface="system-ui"/>
              </a:rPr>
              <a:t>If your </a:t>
            </a:r>
            <a:r>
              <a:rPr lang="en-US" sz="5400" b="1" i="0" dirty="0">
                <a:solidFill>
                  <a:srgbClr val="FFFF00"/>
                </a:solidFill>
                <a:effectLst/>
                <a:latin typeface="system-ui"/>
              </a:rPr>
              <a:t>right eye </a:t>
            </a:r>
            <a:r>
              <a:rPr lang="en-US" sz="4400" b="0" i="0" dirty="0">
                <a:solidFill>
                  <a:schemeClr val="bg1"/>
                </a:solidFill>
                <a:effectLst/>
                <a:latin typeface="system-ui"/>
              </a:rPr>
              <a:t>causes you to sin, </a:t>
            </a:r>
          </a:p>
          <a:p>
            <a:pPr algn="ctr">
              <a:lnSpc>
                <a:spcPct val="80000"/>
              </a:lnSpc>
            </a:pPr>
            <a:r>
              <a:rPr lang="en-US" sz="5400" b="1" i="0" dirty="0">
                <a:solidFill>
                  <a:srgbClr val="FFFF00"/>
                </a:solidFill>
                <a:effectLst/>
                <a:latin typeface="system-ui"/>
              </a:rPr>
              <a:t>tear it out </a:t>
            </a:r>
            <a:r>
              <a:rPr lang="en-US" sz="4400" b="0" i="0" dirty="0">
                <a:solidFill>
                  <a:schemeClr val="bg1"/>
                </a:solidFill>
                <a:effectLst/>
                <a:latin typeface="system-ui"/>
              </a:rPr>
              <a:t>and throw it away. </a:t>
            </a:r>
          </a:p>
          <a:p>
            <a:pPr algn="ctr"/>
            <a:r>
              <a:rPr lang="en-US" sz="3600" b="0" i="0" dirty="0">
                <a:solidFill>
                  <a:schemeClr val="bg1"/>
                </a:solidFill>
                <a:effectLst/>
                <a:latin typeface="system-ui"/>
              </a:rPr>
              <a:t>For it is better that you lose one of your members </a:t>
            </a:r>
          </a:p>
          <a:p>
            <a:pPr algn="ctr"/>
            <a:r>
              <a:rPr lang="en-US" sz="3600" b="0" i="0" dirty="0">
                <a:solidFill>
                  <a:schemeClr val="bg1"/>
                </a:solidFill>
                <a:effectLst/>
                <a:latin typeface="system-ui"/>
              </a:rPr>
              <a:t>than that your whole body be thrown into hell. </a:t>
            </a:r>
          </a:p>
          <a:p>
            <a:pPr algn="ctr"/>
            <a:endParaRPr lang="en-US" sz="4400" baseline="30000" dirty="0">
              <a:solidFill>
                <a:schemeClr val="bg1"/>
              </a:solidFill>
              <a:latin typeface="system-ui"/>
            </a:endParaRPr>
          </a:p>
          <a:p>
            <a:pPr algn="ctr">
              <a:lnSpc>
                <a:spcPct val="80000"/>
              </a:lnSpc>
            </a:pPr>
            <a:r>
              <a:rPr lang="en-US" sz="4400" b="1" i="0" baseline="30000" dirty="0">
                <a:solidFill>
                  <a:schemeClr val="bg1"/>
                </a:solidFill>
                <a:effectLst/>
                <a:latin typeface="system-ui"/>
              </a:rPr>
              <a:t>30 </a:t>
            </a:r>
            <a:r>
              <a:rPr lang="en-US" sz="4400" b="0" i="0" dirty="0">
                <a:solidFill>
                  <a:schemeClr val="bg1"/>
                </a:solidFill>
                <a:effectLst/>
                <a:latin typeface="system-ui"/>
              </a:rPr>
              <a:t>And if your </a:t>
            </a:r>
            <a:r>
              <a:rPr lang="en-US" sz="5400" b="1" i="0" dirty="0">
                <a:solidFill>
                  <a:srgbClr val="FFFF00"/>
                </a:solidFill>
                <a:effectLst/>
                <a:latin typeface="system-ui"/>
              </a:rPr>
              <a:t>right</a:t>
            </a:r>
            <a:r>
              <a:rPr lang="en-US" sz="5400" b="1" dirty="0">
                <a:solidFill>
                  <a:srgbClr val="FFFF00"/>
                </a:solidFill>
                <a:latin typeface="system-ui"/>
              </a:rPr>
              <a:t> hand </a:t>
            </a:r>
            <a:r>
              <a:rPr lang="en-US" sz="4400" b="0" i="0" dirty="0">
                <a:solidFill>
                  <a:schemeClr val="bg1"/>
                </a:solidFill>
                <a:effectLst/>
                <a:latin typeface="system-ui"/>
              </a:rPr>
              <a:t>causes you to sin,</a:t>
            </a:r>
          </a:p>
          <a:p>
            <a:pPr algn="ctr">
              <a:lnSpc>
                <a:spcPct val="80000"/>
              </a:lnSpc>
            </a:pPr>
            <a:r>
              <a:rPr lang="en-US" sz="4400" b="0" i="0" dirty="0">
                <a:solidFill>
                  <a:schemeClr val="bg1"/>
                </a:solidFill>
                <a:effectLst/>
                <a:latin typeface="system-ui"/>
              </a:rPr>
              <a:t> </a:t>
            </a:r>
            <a:r>
              <a:rPr lang="en-US" sz="5400" b="1" i="0" dirty="0">
                <a:solidFill>
                  <a:srgbClr val="FFFF00"/>
                </a:solidFill>
                <a:effectLst/>
                <a:latin typeface="system-ui"/>
              </a:rPr>
              <a:t>cut it off </a:t>
            </a:r>
            <a:r>
              <a:rPr lang="en-US" sz="4400" b="0" i="0" dirty="0">
                <a:solidFill>
                  <a:schemeClr val="bg1"/>
                </a:solidFill>
                <a:effectLst/>
                <a:latin typeface="system-ui"/>
              </a:rPr>
              <a:t>and throw it away. </a:t>
            </a:r>
          </a:p>
          <a:p>
            <a:pPr algn="ctr"/>
            <a:r>
              <a:rPr lang="en-US" sz="3600" b="0" i="0" dirty="0">
                <a:solidFill>
                  <a:schemeClr val="bg1"/>
                </a:solidFill>
                <a:effectLst/>
                <a:latin typeface="system-ui"/>
              </a:rPr>
              <a:t>For it is better that you lose one of your members </a:t>
            </a:r>
          </a:p>
          <a:p>
            <a:pPr algn="ctr"/>
            <a:r>
              <a:rPr lang="en-US" sz="3600" b="0" i="0" dirty="0">
                <a:solidFill>
                  <a:schemeClr val="bg1"/>
                </a:solidFill>
                <a:effectLst/>
                <a:latin typeface="system-ui"/>
              </a:rPr>
              <a:t>than that your whole body go into hell.</a:t>
            </a:r>
            <a:endParaRPr lang="en-US" sz="3600" dirty="0">
              <a:solidFill>
                <a:schemeClr val="bg1"/>
              </a:solidFill>
            </a:endParaRPr>
          </a:p>
        </p:txBody>
      </p:sp>
      <p:sp>
        <p:nvSpPr>
          <p:cNvPr id="2" name="TextBox 1">
            <a:extLst>
              <a:ext uri="{FF2B5EF4-FFF2-40B4-BE49-F238E27FC236}">
                <a16:creationId xmlns:a16="http://schemas.microsoft.com/office/drawing/2014/main" id="{BBDD3BA4-67AA-220C-4349-9077BF115EC2}"/>
              </a:ext>
            </a:extLst>
          </p:cNvPr>
          <p:cNvSpPr txBox="1"/>
          <p:nvPr/>
        </p:nvSpPr>
        <p:spPr>
          <a:xfrm>
            <a:off x="11421035" y="11642"/>
            <a:ext cx="768421"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kern="1200" dirty="0">
                <a:solidFill>
                  <a:schemeClr val="bg1"/>
                </a:solidFill>
                <a:effectLst>
                  <a:glow rad="127000">
                    <a:schemeClr val="tx1"/>
                  </a:glow>
                </a:effectLst>
                <a:latin typeface="+mj-lt"/>
                <a:ea typeface="+mj-ea"/>
                <a:cs typeface="+mj-cs"/>
              </a:rPr>
              <a:t>12</a:t>
            </a:r>
          </a:p>
        </p:txBody>
      </p:sp>
    </p:spTree>
    <p:extLst>
      <p:ext uri="{BB962C8B-B14F-4D97-AF65-F5344CB8AC3E}">
        <p14:creationId xmlns:p14="http://schemas.microsoft.com/office/powerpoint/2010/main" val="64390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500"/>
                                        <p:tgtEl>
                                          <p:spTgt spid="5">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6" end="6"/>
                                            </p:txEl>
                                          </p:spTgt>
                                        </p:tgtEl>
                                        <p:attrNameLst>
                                          <p:attrName>style.visibility</p:attrName>
                                        </p:attrNameLst>
                                      </p:cBhvr>
                                      <p:to>
                                        <p:strVal val="visible"/>
                                      </p:to>
                                    </p:set>
                                    <p:animEffect transition="in" filter="fade">
                                      <p:cBhvr>
                                        <p:cTn id="10" dur="500"/>
                                        <p:tgtEl>
                                          <p:spTgt spid="5">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animEffect transition="in" filter="fade">
                                      <p:cBhvr>
                                        <p:cTn id="13" dur="500"/>
                                        <p:tgtEl>
                                          <p:spTgt spid="5">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8" end="8"/>
                                            </p:txEl>
                                          </p:spTgt>
                                        </p:tgtEl>
                                        <p:attrNameLst>
                                          <p:attrName>style.visibility</p:attrName>
                                        </p:attrNameLst>
                                      </p:cBhvr>
                                      <p:to>
                                        <p:strVal val="visible"/>
                                      </p:to>
                                    </p:set>
                                    <p:animEffect transition="in" filter="fade">
                                      <p:cBhvr>
                                        <p:cTn id="16"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map of the earth and the solar system&#10;&#10;AI-generated content may be incorrect.">
            <a:extLst>
              <a:ext uri="{FF2B5EF4-FFF2-40B4-BE49-F238E27FC236}">
                <a16:creationId xmlns:a16="http://schemas.microsoft.com/office/drawing/2014/main" id="{48647D02-A5CC-7F4E-EE0C-24B1E04F94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091" y="676072"/>
            <a:ext cx="6538201" cy="5505855"/>
          </a:xfrm>
          <a:prstGeom prst="rect">
            <a:avLst/>
          </a:prstGeom>
        </p:spPr>
      </p:pic>
      <p:sp>
        <p:nvSpPr>
          <p:cNvPr id="8" name="TextBox 7">
            <a:extLst>
              <a:ext uri="{FF2B5EF4-FFF2-40B4-BE49-F238E27FC236}">
                <a16:creationId xmlns:a16="http://schemas.microsoft.com/office/drawing/2014/main" id="{2122F5CC-37D3-22DE-1E5D-78F0FF19B815}"/>
              </a:ext>
            </a:extLst>
          </p:cNvPr>
          <p:cNvSpPr txBox="1"/>
          <p:nvPr/>
        </p:nvSpPr>
        <p:spPr>
          <a:xfrm>
            <a:off x="11421035" y="11642"/>
            <a:ext cx="768421"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kern="1200" dirty="0">
                <a:solidFill>
                  <a:schemeClr val="bg1"/>
                </a:solidFill>
                <a:effectLst>
                  <a:glow rad="127000">
                    <a:schemeClr val="tx1"/>
                  </a:glow>
                </a:effectLst>
                <a:latin typeface="+mj-lt"/>
                <a:ea typeface="+mj-ea"/>
                <a:cs typeface="+mj-cs"/>
              </a:rPr>
              <a:t>13</a:t>
            </a:r>
          </a:p>
        </p:txBody>
      </p:sp>
      <p:sp>
        <p:nvSpPr>
          <p:cNvPr id="9" name="TextBox 8">
            <a:extLst>
              <a:ext uri="{FF2B5EF4-FFF2-40B4-BE49-F238E27FC236}">
                <a16:creationId xmlns:a16="http://schemas.microsoft.com/office/drawing/2014/main" id="{79F3D6DC-5134-39F1-EDE8-12C4AD9E3AE6}"/>
              </a:ext>
            </a:extLst>
          </p:cNvPr>
          <p:cNvSpPr txBox="1"/>
          <p:nvPr/>
        </p:nvSpPr>
        <p:spPr>
          <a:xfrm>
            <a:off x="7300823" y="671208"/>
            <a:ext cx="4404086" cy="5938883"/>
          </a:xfrm>
          <a:prstGeom prst="rect">
            <a:avLst/>
          </a:prstGeom>
        </p:spPr>
        <p:txBody>
          <a:bodyPr vert="horz" lIns="91440" tIns="45720" rIns="91440" bIns="45720" rtlCol="0" anchor="t">
            <a:normAutofit lnSpcReduction="10000"/>
          </a:bodyPr>
          <a:lstStyle/>
          <a:p>
            <a:pPr algn="ctr">
              <a:lnSpc>
                <a:spcPct val="90000"/>
              </a:lnSpc>
              <a:spcBef>
                <a:spcPct val="0"/>
              </a:spcBef>
              <a:spcAft>
                <a:spcPts val="1800"/>
              </a:spcAft>
            </a:pPr>
            <a:r>
              <a:rPr lang="en-US" sz="6600" b="1" kern="1200" dirty="0">
                <a:solidFill>
                  <a:schemeClr val="bg1"/>
                </a:solidFill>
                <a:effectLst>
                  <a:glow rad="127000">
                    <a:schemeClr val="tx1"/>
                  </a:glow>
                </a:effectLst>
                <a:latin typeface="+mj-lt"/>
                <a:ea typeface="+mj-ea"/>
                <a:cs typeface="+mj-cs"/>
              </a:rPr>
              <a:t>Geocentric model</a:t>
            </a:r>
          </a:p>
          <a:p>
            <a:pPr marL="685800" indent="-685800" defTabSz="228600">
              <a:lnSpc>
                <a:spcPct val="90000"/>
              </a:lnSpc>
              <a:spcBef>
                <a:spcPct val="0"/>
              </a:spcBef>
              <a:spcAft>
                <a:spcPts val="1800"/>
              </a:spcAft>
              <a:buFont typeface="Arial" panose="020B0604020202020204" pitchFamily="34" charset="0"/>
              <a:buChar char="•"/>
            </a:pPr>
            <a:r>
              <a:rPr lang="en-US" sz="4800" b="1" dirty="0">
                <a:solidFill>
                  <a:schemeClr val="bg1"/>
                </a:solidFill>
                <a:effectLst>
                  <a:glow rad="127000">
                    <a:schemeClr val="tx1"/>
                  </a:glow>
                </a:effectLst>
                <a:latin typeface="+mj-lt"/>
                <a:ea typeface="+mj-ea"/>
                <a:cs typeface="+mj-cs"/>
              </a:rPr>
              <a:t>Earth is center of universe</a:t>
            </a:r>
          </a:p>
          <a:p>
            <a:pPr marL="685800" indent="-685800" defTabSz="228600">
              <a:lnSpc>
                <a:spcPct val="90000"/>
              </a:lnSpc>
              <a:spcBef>
                <a:spcPct val="0"/>
              </a:spcBef>
              <a:spcAft>
                <a:spcPts val="1800"/>
              </a:spcAft>
              <a:buFont typeface="Arial" panose="020B0604020202020204" pitchFamily="34" charset="0"/>
              <a:buChar char="•"/>
            </a:pPr>
            <a:r>
              <a:rPr lang="en-US" sz="4800" b="1" dirty="0">
                <a:solidFill>
                  <a:schemeClr val="bg1"/>
                </a:solidFill>
                <a:effectLst>
                  <a:glow rad="127000">
                    <a:schemeClr val="tx1"/>
                  </a:glow>
                </a:effectLst>
                <a:latin typeface="+mj-lt"/>
                <a:ea typeface="+mj-ea"/>
                <a:cs typeface="+mj-cs"/>
              </a:rPr>
              <a:t>Sun revolves around the earth </a:t>
            </a:r>
            <a:endParaRPr lang="en-US" sz="4800" b="1" kern="1200" dirty="0">
              <a:solidFill>
                <a:schemeClr val="bg1"/>
              </a:solidFill>
              <a:effectLst>
                <a:glow rad="127000">
                  <a:schemeClr val="tx1"/>
                </a:glow>
              </a:effectLst>
              <a:latin typeface="+mj-lt"/>
              <a:ea typeface="+mj-ea"/>
              <a:cs typeface="+mj-cs"/>
            </a:endParaRPr>
          </a:p>
        </p:txBody>
      </p:sp>
    </p:spTree>
    <p:extLst>
      <p:ext uri="{BB962C8B-B14F-4D97-AF65-F5344CB8AC3E}">
        <p14:creationId xmlns:p14="http://schemas.microsoft.com/office/powerpoint/2010/main" val="195468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AFDDC50-6D62-E412-BF5E-773B6824348E}"/>
            </a:ext>
          </a:extLst>
        </p:cNvPr>
        <p:cNvGrpSpPr/>
        <p:nvPr/>
      </p:nvGrpSpPr>
      <p:grpSpPr>
        <a:xfrm>
          <a:off x="0" y="0"/>
          <a:ext cx="0" cy="0"/>
          <a:chOff x="0" y="0"/>
          <a:chExt cx="0" cy="0"/>
        </a:xfrm>
      </p:grpSpPr>
      <p:pic>
        <p:nvPicPr>
          <p:cNvPr id="5" name="Picture 4" descr="A map of the earth and the solar system&#10;&#10;AI-generated content may be incorrect.">
            <a:extLst>
              <a:ext uri="{FF2B5EF4-FFF2-40B4-BE49-F238E27FC236}">
                <a16:creationId xmlns:a16="http://schemas.microsoft.com/office/drawing/2014/main" id="{C1AAB3F5-9458-0DD8-4888-A9F9E8E60E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3823" y="194553"/>
            <a:ext cx="2295019" cy="1932648"/>
          </a:xfrm>
          <a:prstGeom prst="rect">
            <a:avLst/>
          </a:prstGeom>
        </p:spPr>
      </p:pic>
      <p:sp>
        <p:nvSpPr>
          <p:cNvPr id="7" name="TextBox 6">
            <a:extLst>
              <a:ext uri="{FF2B5EF4-FFF2-40B4-BE49-F238E27FC236}">
                <a16:creationId xmlns:a16="http://schemas.microsoft.com/office/drawing/2014/main" id="{A2DF0C10-6979-1C85-61C1-1932930C258B}"/>
              </a:ext>
            </a:extLst>
          </p:cNvPr>
          <p:cNvSpPr txBox="1"/>
          <p:nvPr/>
        </p:nvSpPr>
        <p:spPr>
          <a:xfrm>
            <a:off x="195262" y="2333685"/>
            <a:ext cx="11458475" cy="4524315"/>
          </a:xfrm>
          <a:prstGeom prst="rect">
            <a:avLst/>
          </a:prstGeom>
          <a:noFill/>
        </p:spPr>
        <p:txBody>
          <a:bodyPr wrap="square">
            <a:spAutoFit/>
          </a:bodyPr>
          <a:lstStyle/>
          <a:p>
            <a:pPr>
              <a:buFont typeface="Arial" panose="020B0604020202020204" pitchFamily="34" charset="0"/>
              <a:buChar char="•"/>
            </a:pPr>
            <a:r>
              <a:rPr lang="en-US" sz="3600" b="1" dirty="0">
                <a:solidFill>
                  <a:schemeClr val="bg1"/>
                </a:solidFill>
              </a:rPr>
              <a:t>Psalm 104:5</a:t>
            </a:r>
            <a:r>
              <a:rPr lang="en-US" sz="3600" dirty="0">
                <a:solidFill>
                  <a:schemeClr val="bg1"/>
                </a:solidFill>
              </a:rPr>
              <a:t> – </a:t>
            </a:r>
            <a:r>
              <a:rPr lang="en-US" sz="3600" i="1" dirty="0">
                <a:solidFill>
                  <a:schemeClr val="bg1"/>
                </a:solidFill>
              </a:rPr>
              <a:t>“He set the earth on its foundations; it can never be moved.”</a:t>
            </a:r>
            <a:endParaRPr lang="en-US" sz="3600" dirty="0">
              <a:solidFill>
                <a:schemeClr val="bg1"/>
              </a:solidFill>
            </a:endParaRPr>
          </a:p>
          <a:p>
            <a:pPr>
              <a:buFont typeface="Arial" panose="020B0604020202020204" pitchFamily="34" charset="0"/>
              <a:buChar char="•"/>
            </a:pPr>
            <a:r>
              <a:rPr lang="en-US" sz="3600" b="1" dirty="0">
                <a:solidFill>
                  <a:schemeClr val="bg1"/>
                </a:solidFill>
              </a:rPr>
              <a:t>Ecclesiastes 1:5</a:t>
            </a:r>
            <a:r>
              <a:rPr lang="en-US" sz="3600" dirty="0">
                <a:solidFill>
                  <a:schemeClr val="bg1"/>
                </a:solidFill>
              </a:rPr>
              <a:t> – </a:t>
            </a:r>
            <a:r>
              <a:rPr lang="en-US" sz="3600" i="1" dirty="0">
                <a:solidFill>
                  <a:schemeClr val="bg1"/>
                </a:solidFill>
              </a:rPr>
              <a:t>“The sun rises and the sun sets, and hurries back to where it rises.”</a:t>
            </a:r>
            <a:endParaRPr lang="en-US" sz="3600" dirty="0">
              <a:solidFill>
                <a:schemeClr val="bg1"/>
              </a:solidFill>
            </a:endParaRPr>
          </a:p>
          <a:p>
            <a:pPr>
              <a:buFont typeface="Arial" panose="020B0604020202020204" pitchFamily="34" charset="0"/>
              <a:buChar char="•"/>
            </a:pPr>
            <a:r>
              <a:rPr lang="en-US" sz="3600" b="1" dirty="0">
                <a:solidFill>
                  <a:schemeClr val="bg1"/>
                </a:solidFill>
              </a:rPr>
              <a:t>Joshua 10:12-13</a:t>
            </a:r>
            <a:r>
              <a:rPr lang="en-US" sz="3600" dirty="0">
                <a:solidFill>
                  <a:schemeClr val="bg1"/>
                </a:solidFill>
              </a:rPr>
              <a:t> – </a:t>
            </a:r>
            <a:r>
              <a:rPr lang="en-US" sz="3600" i="1" dirty="0">
                <a:solidFill>
                  <a:schemeClr val="bg1"/>
                </a:solidFill>
              </a:rPr>
              <a:t>“Joshua said to the Lord in the presence of Israel: ‘Sun, stand still over Gibeon, and you, moon, over the Valley of </a:t>
            </a:r>
            <a:r>
              <a:rPr lang="en-US" sz="3600" i="1" dirty="0" err="1">
                <a:solidFill>
                  <a:schemeClr val="bg1"/>
                </a:solidFill>
              </a:rPr>
              <a:t>Aijalon</a:t>
            </a:r>
            <a:r>
              <a:rPr lang="en-US" sz="3600" i="1" dirty="0">
                <a:solidFill>
                  <a:schemeClr val="bg1"/>
                </a:solidFill>
              </a:rPr>
              <a:t>.’ So the sun stood still, and the moon stopped...”</a:t>
            </a:r>
            <a:endParaRPr lang="en-US" sz="3600" dirty="0">
              <a:solidFill>
                <a:schemeClr val="bg1"/>
              </a:solidFill>
            </a:endParaRPr>
          </a:p>
        </p:txBody>
      </p:sp>
      <p:sp>
        <p:nvSpPr>
          <p:cNvPr id="8" name="TextBox 7">
            <a:extLst>
              <a:ext uri="{FF2B5EF4-FFF2-40B4-BE49-F238E27FC236}">
                <a16:creationId xmlns:a16="http://schemas.microsoft.com/office/drawing/2014/main" id="{EB389D26-B9E7-DDA4-D741-6B26430F1E88}"/>
              </a:ext>
            </a:extLst>
          </p:cNvPr>
          <p:cNvSpPr txBox="1"/>
          <p:nvPr/>
        </p:nvSpPr>
        <p:spPr>
          <a:xfrm>
            <a:off x="11421035" y="11642"/>
            <a:ext cx="768421"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kern="1200" dirty="0">
                <a:solidFill>
                  <a:schemeClr val="bg1"/>
                </a:solidFill>
                <a:effectLst>
                  <a:glow rad="127000">
                    <a:schemeClr val="tx1"/>
                  </a:glow>
                </a:effectLst>
                <a:latin typeface="+mj-lt"/>
                <a:ea typeface="+mj-ea"/>
                <a:cs typeface="+mj-cs"/>
              </a:rPr>
              <a:t>14</a:t>
            </a:r>
          </a:p>
        </p:txBody>
      </p:sp>
    </p:spTree>
    <p:extLst>
      <p:ext uri="{BB962C8B-B14F-4D97-AF65-F5344CB8AC3E}">
        <p14:creationId xmlns:p14="http://schemas.microsoft.com/office/powerpoint/2010/main" val="2668927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AD277F0-54FF-353D-B8BF-7EDF6F043C4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0770119-8140-4136-A343-F1B93D6E805D}"/>
              </a:ext>
            </a:extLst>
          </p:cNvPr>
          <p:cNvSpPr txBox="1"/>
          <p:nvPr/>
        </p:nvSpPr>
        <p:spPr>
          <a:xfrm>
            <a:off x="366762" y="4426611"/>
            <a:ext cx="11458475" cy="1938992"/>
          </a:xfrm>
          <a:prstGeom prst="rect">
            <a:avLst/>
          </a:prstGeom>
          <a:noFill/>
        </p:spPr>
        <p:txBody>
          <a:bodyPr wrap="square">
            <a:spAutoFit/>
          </a:bodyPr>
          <a:lstStyle/>
          <a:p>
            <a:pPr>
              <a:buFont typeface="Arial" panose="020B0604020202020204" pitchFamily="34" charset="0"/>
              <a:buChar char="•"/>
            </a:pPr>
            <a:r>
              <a:rPr lang="en-US" sz="4000" b="1" dirty="0">
                <a:solidFill>
                  <a:schemeClr val="bg1"/>
                </a:solidFill>
              </a:rPr>
              <a:t>  The Earth was at the center of the universe.</a:t>
            </a:r>
          </a:p>
          <a:p>
            <a:pPr>
              <a:buFont typeface="Arial" panose="020B0604020202020204" pitchFamily="34" charset="0"/>
              <a:buChar char="•"/>
            </a:pPr>
            <a:r>
              <a:rPr lang="en-US" sz="4000" b="1" dirty="0">
                <a:solidFill>
                  <a:schemeClr val="bg1"/>
                </a:solidFill>
              </a:rPr>
              <a:t>  The sun, moon, planets, and stars moved in </a:t>
            </a:r>
          </a:p>
          <a:p>
            <a:r>
              <a:rPr lang="en-US" sz="4000" b="1" dirty="0">
                <a:solidFill>
                  <a:schemeClr val="bg1"/>
                </a:solidFill>
              </a:rPr>
              <a:t>    perfect circular orbits around it.</a:t>
            </a:r>
          </a:p>
        </p:txBody>
      </p:sp>
      <p:sp>
        <p:nvSpPr>
          <p:cNvPr id="8" name="TextBox 7">
            <a:extLst>
              <a:ext uri="{FF2B5EF4-FFF2-40B4-BE49-F238E27FC236}">
                <a16:creationId xmlns:a16="http://schemas.microsoft.com/office/drawing/2014/main" id="{EC666DAF-5756-711F-10C7-5C15A3C0165C}"/>
              </a:ext>
            </a:extLst>
          </p:cNvPr>
          <p:cNvSpPr txBox="1"/>
          <p:nvPr/>
        </p:nvSpPr>
        <p:spPr>
          <a:xfrm>
            <a:off x="11421035" y="11642"/>
            <a:ext cx="768421"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kern="1200" dirty="0">
                <a:solidFill>
                  <a:schemeClr val="bg1"/>
                </a:solidFill>
                <a:effectLst>
                  <a:glow rad="127000">
                    <a:schemeClr val="tx1"/>
                  </a:glow>
                </a:effectLst>
                <a:latin typeface="+mj-lt"/>
                <a:ea typeface="+mj-ea"/>
                <a:cs typeface="+mj-cs"/>
              </a:rPr>
              <a:t>15</a:t>
            </a:r>
          </a:p>
        </p:txBody>
      </p:sp>
      <p:pic>
        <p:nvPicPr>
          <p:cNvPr id="3" name="Picture 2" descr="A person and person sitting at a table&#10;&#10;AI-generated content may be incorrect.">
            <a:extLst>
              <a:ext uri="{FF2B5EF4-FFF2-40B4-BE49-F238E27FC236}">
                <a16:creationId xmlns:a16="http://schemas.microsoft.com/office/drawing/2014/main" id="{09399A76-BE25-6DE5-D274-BDA93C8F2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6" y="353510"/>
            <a:ext cx="4844374" cy="3603003"/>
          </a:xfrm>
          <a:prstGeom prst="rect">
            <a:avLst/>
          </a:prstGeom>
        </p:spPr>
      </p:pic>
      <p:sp>
        <p:nvSpPr>
          <p:cNvPr id="4" name="TextBox 3">
            <a:extLst>
              <a:ext uri="{FF2B5EF4-FFF2-40B4-BE49-F238E27FC236}">
                <a16:creationId xmlns:a16="http://schemas.microsoft.com/office/drawing/2014/main" id="{47ACCEE0-7A2D-46A8-998D-7ED09E0D469E}"/>
              </a:ext>
            </a:extLst>
          </p:cNvPr>
          <p:cNvSpPr txBox="1"/>
          <p:nvPr/>
        </p:nvSpPr>
        <p:spPr>
          <a:xfrm>
            <a:off x="7300823" y="671208"/>
            <a:ext cx="4404086" cy="5938883"/>
          </a:xfrm>
          <a:prstGeom prst="rect">
            <a:avLst/>
          </a:prstGeom>
        </p:spPr>
        <p:txBody>
          <a:bodyPr vert="horz" lIns="91440" tIns="45720" rIns="91440" bIns="45720" rtlCol="0" anchor="t">
            <a:normAutofit/>
          </a:bodyPr>
          <a:lstStyle/>
          <a:p>
            <a:pPr algn="ctr">
              <a:lnSpc>
                <a:spcPct val="90000"/>
              </a:lnSpc>
              <a:spcBef>
                <a:spcPct val="0"/>
              </a:spcBef>
              <a:spcAft>
                <a:spcPts val="1800"/>
              </a:spcAft>
            </a:pPr>
            <a:r>
              <a:rPr lang="en-US" sz="6600" b="1" kern="1200" dirty="0">
                <a:solidFill>
                  <a:schemeClr val="bg1"/>
                </a:solidFill>
                <a:effectLst>
                  <a:glow rad="127000">
                    <a:schemeClr val="tx1"/>
                  </a:glow>
                </a:effectLst>
                <a:latin typeface="+mj-lt"/>
                <a:ea typeface="+mj-ea"/>
                <a:cs typeface="+mj-cs"/>
              </a:rPr>
              <a:t>Aristotle and Ptolemy</a:t>
            </a:r>
          </a:p>
        </p:txBody>
      </p:sp>
    </p:spTree>
    <p:extLst>
      <p:ext uri="{BB962C8B-B14F-4D97-AF65-F5344CB8AC3E}">
        <p14:creationId xmlns:p14="http://schemas.microsoft.com/office/powerpoint/2010/main" val="389028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E938CD-E32D-0B85-26FC-FE53FC66C0B1}"/>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99FF3FA-32B1-1E0F-312C-33ABCE6C81F7}"/>
              </a:ext>
            </a:extLst>
          </p:cNvPr>
          <p:cNvSpPr txBox="1"/>
          <p:nvPr/>
        </p:nvSpPr>
        <p:spPr>
          <a:xfrm>
            <a:off x="1" y="4811635"/>
            <a:ext cx="12192000" cy="1016765"/>
          </a:xfrm>
          <a:prstGeom prst="rect">
            <a:avLst/>
          </a:prstGeom>
        </p:spPr>
        <p:txBody>
          <a:bodyPr vert="horz" wrap="square" lIns="91440" tIns="45720" rIns="91440" bIns="45720" rtlCol="0" anchor="t">
            <a:normAutofit fontScale="92500"/>
          </a:bodyPr>
          <a:lstStyle/>
          <a:p>
            <a:pPr algn="ctr">
              <a:lnSpc>
                <a:spcPct val="90000"/>
              </a:lnSpc>
              <a:spcBef>
                <a:spcPct val="0"/>
              </a:spcBef>
              <a:spcAft>
                <a:spcPts val="600"/>
              </a:spcAft>
            </a:pPr>
            <a:r>
              <a:rPr lang="en-US" sz="4400" b="1" kern="1200" dirty="0">
                <a:solidFill>
                  <a:schemeClr val="bg1"/>
                </a:solidFill>
                <a:latin typeface="+mj-lt"/>
                <a:ea typeface="+mj-ea"/>
                <a:cs typeface="+mj-cs"/>
              </a:rPr>
              <a:t>Church accepted pseudo-science philosophical view</a:t>
            </a:r>
          </a:p>
        </p:txBody>
      </p:sp>
      <p:pic>
        <p:nvPicPr>
          <p:cNvPr id="10" name="Picture 9" descr="A map of the earth and the solar system&#10;&#10;AI-generated content may be incorrect.">
            <a:extLst>
              <a:ext uri="{FF2B5EF4-FFF2-40B4-BE49-F238E27FC236}">
                <a16:creationId xmlns:a16="http://schemas.microsoft.com/office/drawing/2014/main" id="{E26EC7FD-501B-74FF-4B18-BFEFB42A5DB0}"/>
              </a:ext>
            </a:extLst>
          </p:cNvPr>
          <p:cNvPicPr>
            <a:picLocks noChangeAspect="1"/>
          </p:cNvPicPr>
          <p:nvPr/>
        </p:nvPicPr>
        <p:blipFill>
          <a:blip r:embed="rId3" cstate="email">
            <a:extLst>
              <a:ext uri="{28A0092B-C50C-407E-A947-70E740481C1C}">
                <a14:useLocalDpi xmlns:a14="http://schemas.microsoft.com/office/drawing/2010/main"/>
              </a:ext>
            </a:extLst>
          </a:blip>
          <a:srcRect t="15822" r="-1" b="6785"/>
          <a:stretch/>
        </p:blipFill>
        <p:spPr>
          <a:xfrm>
            <a:off x="6" y="-1"/>
            <a:ext cx="6000749"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p:spPr>
      </p:pic>
      <p:pic>
        <p:nvPicPr>
          <p:cNvPr id="9" name="Picture 8" descr="A painting of a person and person&#10;&#10;AI-generated content may be incorrect.">
            <a:extLst>
              <a:ext uri="{FF2B5EF4-FFF2-40B4-BE49-F238E27FC236}">
                <a16:creationId xmlns:a16="http://schemas.microsoft.com/office/drawing/2014/main" id="{3945E6EB-430C-012F-BA72-DEBD2A9E72BD}"/>
              </a:ext>
            </a:extLst>
          </p:cNvPr>
          <p:cNvPicPr>
            <a:picLocks noChangeAspect="1"/>
          </p:cNvPicPr>
          <p:nvPr/>
        </p:nvPicPr>
        <p:blipFill>
          <a:blip r:embed="rId4" cstate="email">
            <a:extLst>
              <a:ext uri="{28A0092B-C50C-407E-A947-70E740481C1C}">
                <a14:useLocalDpi xmlns:a14="http://schemas.microsoft.com/office/drawing/2010/main"/>
              </a:ext>
            </a:extLst>
          </a:blip>
          <a:srcRect l="843" r="36712" b="-1"/>
          <a:stretch/>
        </p:blipFill>
        <p:spPr>
          <a:xfrm>
            <a:off x="6191245" y="-1"/>
            <a:ext cx="6000750" cy="3988028"/>
          </a:xfrm>
          <a:custGeom>
            <a:avLst/>
            <a:gdLst/>
            <a:ahLst/>
            <a:cxnLst/>
            <a:rect l="l" t="t" r="r" b="b"/>
            <a:pathLst>
              <a:path w="6000750" h="3988028">
                <a:moveTo>
                  <a:pt x="0" y="0"/>
                </a:moveTo>
                <a:lnTo>
                  <a:pt x="6000750" y="0"/>
                </a:lnTo>
                <a:lnTo>
                  <a:pt x="6000750" y="797153"/>
                </a:lnTo>
                <a:lnTo>
                  <a:pt x="6000750" y="2634343"/>
                </a:lnTo>
                <a:lnTo>
                  <a:pt x="6000750" y="3911828"/>
                </a:lnTo>
                <a:lnTo>
                  <a:pt x="3248025" y="3988028"/>
                </a:lnTo>
                <a:lnTo>
                  <a:pt x="0" y="3780026"/>
                </a:lnTo>
                <a:close/>
              </a:path>
            </a:pathLst>
          </a:custGeom>
        </p:spPr>
      </p:pic>
      <p:grpSp>
        <p:nvGrpSpPr>
          <p:cNvPr id="22" name="Group 21">
            <a:extLst>
              <a:ext uri="{FF2B5EF4-FFF2-40B4-BE49-F238E27FC236}">
                <a16:creationId xmlns:a16="http://schemas.microsoft.com/office/drawing/2014/main" id="{AC0B7807-0C83-4963-821A-69B172722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23" name="Freeform: Shape 22">
              <a:extLst>
                <a:ext uri="{FF2B5EF4-FFF2-40B4-BE49-F238E27FC236}">
                  <a16:creationId xmlns:a16="http://schemas.microsoft.com/office/drawing/2014/main" id="{BB027EC7-3252-48A2-A7A4-1741F72E4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4EBC51E4-7477-4290-BBD0-18AD942C3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1" name="TextBox 10">
            <a:extLst>
              <a:ext uri="{FF2B5EF4-FFF2-40B4-BE49-F238E27FC236}">
                <a16:creationId xmlns:a16="http://schemas.microsoft.com/office/drawing/2014/main" id="{8DF222FA-8913-9BEF-7096-A97B2F34A625}"/>
              </a:ext>
            </a:extLst>
          </p:cNvPr>
          <p:cNvSpPr txBox="1"/>
          <p:nvPr/>
        </p:nvSpPr>
        <p:spPr>
          <a:xfrm>
            <a:off x="11341807" y="6251682"/>
            <a:ext cx="768421"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kern="1200" dirty="0">
                <a:solidFill>
                  <a:schemeClr val="bg1"/>
                </a:solidFill>
                <a:effectLst>
                  <a:glow rad="127000">
                    <a:schemeClr val="tx1"/>
                  </a:glow>
                </a:effectLst>
                <a:latin typeface="+mj-lt"/>
                <a:ea typeface="+mj-ea"/>
                <a:cs typeface="+mj-cs"/>
              </a:rPr>
              <a:t>16</a:t>
            </a:r>
          </a:p>
        </p:txBody>
      </p:sp>
    </p:spTree>
    <p:extLst>
      <p:ext uri="{BB962C8B-B14F-4D97-AF65-F5344CB8AC3E}">
        <p14:creationId xmlns:p14="http://schemas.microsoft.com/office/powerpoint/2010/main" val="40847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2AEFBE4-52A8-B7C5-536B-657C05C78C3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7AA4462-8427-1AA3-B498-E71679DDA1CD}"/>
              </a:ext>
            </a:extLst>
          </p:cNvPr>
          <p:cNvSpPr txBox="1"/>
          <p:nvPr/>
        </p:nvSpPr>
        <p:spPr>
          <a:xfrm>
            <a:off x="1534720" y="4058000"/>
            <a:ext cx="3437376" cy="707886"/>
          </a:xfrm>
          <a:prstGeom prst="rect">
            <a:avLst/>
          </a:prstGeom>
          <a:noFill/>
        </p:spPr>
        <p:txBody>
          <a:bodyPr wrap="square">
            <a:spAutoFit/>
          </a:bodyPr>
          <a:lstStyle/>
          <a:p>
            <a:r>
              <a:rPr lang="en-US" sz="4000" b="1" dirty="0">
                <a:solidFill>
                  <a:schemeClr val="bg1"/>
                </a:solidFill>
              </a:rPr>
              <a:t>World View</a:t>
            </a:r>
          </a:p>
        </p:txBody>
      </p:sp>
      <p:sp>
        <p:nvSpPr>
          <p:cNvPr id="8" name="TextBox 7">
            <a:extLst>
              <a:ext uri="{FF2B5EF4-FFF2-40B4-BE49-F238E27FC236}">
                <a16:creationId xmlns:a16="http://schemas.microsoft.com/office/drawing/2014/main" id="{B5AAF345-F1B4-091C-41D3-110B7CD1E234}"/>
              </a:ext>
            </a:extLst>
          </p:cNvPr>
          <p:cNvSpPr txBox="1"/>
          <p:nvPr/>
        </p:nvSpPr>
        <p:spPr>
          <a:xfrm>
            <a:off x="11421035" y="11642"/>
            <a:ext cx="768421"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kern="1200" dirty="0">
                <a:solidFill>
                  <a:schemeClr val="bg1"/>
                </a:solidFill>
                <a:effectLst>
                  <a:glow rad="127000">
                    <a:schemeClr val="tx1"/>
                  </a:glow>
                </a:effectLst>
                <a:latin typeface="+mj-lt"/>
                <a:ea typeface="+mj-ea"/>
                <a:cs typeface="+mj-cs"/>
              </a:rPr>
              <a:t>17</a:t>
            </a:r>
          </a:p>
        </p:txBody>
      </p:sp>
      <p:pic>
        <p:nvPicPr>
          <p:cNvPr id="10" name="Picture 9">
            <a:extLst>
              <a:ext uri="{FF2B5EF4-FFF2-40B4-BE49-F238E27FC236}">
                <a16:creationId xmlns:a16="http://schemas.microsoft.com/office/drawing/2014/main" id="{0159DFE8-9C74-F77F-1F98-F07B84930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719" y="492396"/>
            <a:ext cx="3437377" cy="3437377"/>
          </a:xfrm>
          <a:prstGeom prst="rect">
            <a:avLst/>
          </a:prstGeom>
        </p:spPr>
      </p:pic>
      <p:sp>
        <p:nvSpPr>
          <p:cNvPr id="13" name="TextBox 12">
            <a:extLst>
              <a:ext uri="{FF2B5EF4-FFF2-40B4-BE49-F238E27FC236}">
                <a16:creationId xmlns:a16="http://schemas.microsoft.com/office/drawing/2014/main" id="{C1D9D499-E413-9724-8C91-446957BD64B4}"/>
              </a:ext>
            </a:extLst>
          </p:cNvPr>
          <p:cNvSpPr txBox="1"/>
          <p:nvPr/>
        </p:nvSpPr>
        <p:spPr>
          <a:xfrm>
            <a:off x="0" y="5128180"/>
            <a:ext cx="6096000" cy="1323439"/>
          </a:xfrm>
          <a:prstGeom prst="rect">
            <a:avLst/>
          </a:prstGeom>
          <a:noFill/>
        </p:spPr>
        <p:txBody>
          <a:bodyPr wrap="square">
            <a:spAutoFit/>
          </a:bodyPr>
          <a:lstStyle/>
          <a:p>
            <a:pPr algn="ctr"/>
            <a:r>
              <a:rPr lang="en-US" sz="4000" b="1" dirty="0">
                <a:solidFill>
                  <a:schemeClr val="bg1"/>
                </a:solidFill>
              </a:rPr>
              <a:t>Not Literal </a:t>
            </a:r>
          </a:p>
          <a:p>
            <a:pPr algn="ctr"/>
            <a:r>
              <a:rPr lang="en-US" sz="4000" b="1" dirty="0">
                <a:solidFill>
                  <a:schemeClr val="bg1"/>
                </a:solidFill>
              </a:rPr>
              <a:t>Until Proven Literal</a:t>
            </a:r>
          </a:p>
        </p:txBody>
      </p:sp>
    </p:spTree>
    <p:extLst>
      <p:ext uri="{BB962C8B-B14F-4D97-AF65-F5344CB8AC3E}">
        <p14:creationId xmlns:p14="http://schemas.microsoft.com/office/powerpoint/2010/main" val="89510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person with a mustache&#10;&#10;AI-generated content may be incorrect.">
            <a:extLst>
              <a:ext uri="{FF2B5EF4-FFF2-40B4-BE49-F238E27FC236}">
                <a16:creationId xmlns:a16="http://schemas.microsoft.com/office/drawing/2014/main" id="{A76CC60A-6006-F3A3-C864-7B63B204F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810" y="680935"/>
            <a:ext cx="3416841" cy="4377448"/>
          </a:xfrm>
          <a:prstGeom prst="rect">
            <a:avLst/>
          </a:prstGeom>
        </p:spPr>
      </p:pic>
      <p:sp>
        <p:nvSpPr>
          <p:cNvPr id="7" name="TextBox 6">
            <a:extLst>
              <a:ext uri="{FF2B5EF4-FFF2-40B4-BE49-F238E27FC236}">
                <a16:creationId xmlns:a16="http://schemas.microsoft.com/office/drawing/2014/main" id="{C058CB3F-EE06-0CA3-568C-918158AF936E}"/>
              </a:ext>
            </a:extLst>
          </p:cNvPr>
          <p:cNvSpPr txBox="1"/>
          <p:nvPr/>
        </p:nvSpPr>
        <p:spPr>
          <a:xfrm>
            <a:off x="-156554" y="5253094"/>
            <a:ext cx="4615571" cy="1323439"/>
          </a:xfrm>
          <a:prstGeom prst="rect">
            <a:avLst/>
          </a:prstGeom>
          <a:noFill/>
        </p:spPr>
        <p:txBody>
          <a:bodyPr wrap="square">
            <a:spAutoFit/>
          </a:bodyPr>
          <a:lstStyle/>
          <a:p>
            <a:pPr algn="ctr"/>
            <a:r>
              <a:rPr lang="en-US" sz="4000" b="1" dirty="0">
                <a:solidFill>
                  <a:schemeClr val="bg1"/>
                </a:solidFill>
              </a:rPr>
              <a:t>Francis Newman</a:t>
            </a:r>
          </a:p>
          <a:p>
            <a:pPr algn="ctr"/>
            <a:r>
              <a:rPr lang="en-US" sz="4000" b="1" dirty="0">
                <a:solidFill>
                  <a:schemeClr val="bg1"/>
                </a:solidFill>
              </a:rPr>
              <a:t>Oxford Professor</a:t>
            </a:r>
          </a:p>
        </p:txBody>
      </p:sp>
      <p:sp>
        <p:nvSpPr>
          <p:cNvPr id="9" name="TextBox 8">
            <a:extLst>
              <a:ext uri="{FF2B5EF4-FFF2-40B4-BE49-F238E27FC236}">
                <a16:creationId xmlns:a16="http://schemas.microsoft.com/office/drawing/2014/main" id="{88B666FD-1EBA-88B6-0B3E-A9BE97C0F0B0}"/>
              </a:ext>
            </a:extLst>
          </p:cNvPr>
          <p:cNvSpPr txBox="1"/>
          <p:nvPr/>
        </p:nvSpPr>
        <p:spPr>
          <a:xfrm>
            <a:off x="4373218" y="2129161"/>
            <a:ext cx="7732983" cy="3785652"/>
          </a:xfrm>
          <a:prstGeom prst="rect">
            <a:avLst/>
          </a:prstGeom>
          <a:noFill/>
        </p:spPr>
        <p:txBody>
          <a:bodyPr wrap="square">
            <a:spAutoFit/>
          </a:bodyPr>
          <a:lstStyle/>
          <a:p>
            <a:r>
              <a:rPr lang="en-US" sz="4800" b="1" i="1" dirty="0">
                <a:solidFill>
                  <a:schemeClr val="bg1"/>
                </a:solidFill>
                <a:latin typeface="+mj-lt"/>
              </a:rPr>
              <a:t>unhistorical </a:t>
            </a:r>
          </a:p>
          <a:p>
            <a:endParaRPr lang="en-US" sz="4800" b="1" i="1" dirty="0">
              <a:solidFill>
                <a:schemeClr val="bg1"/>
              </a:solidFill>
              <a:latin typeface="+mj-lt"/>
            </a:endParaRPr>
          </a:p>
          <a:p>
            <a:r>
              <a:rPr lang="en-US" sz="4800" b="1" i="1" dirty="0">
                <a:solidFill>
                  <a:schemeClr val="bg1"/>
                </a:solidFill>
                <a:latin typeface="+mj-lt"/>
              </a:rPr>
              <a:t>not exhibiting the writer’s acquaintance with the times in a very favorable light</a:t>
            </a:r>
          </a:p>
        </p:txBody>
      </p:sp>
      <p:sp>
        <p:nvSpPr>
          <p:cNvPr id="10" name="TextBox 9">
            <a:extLst>
              <a:ext uri="{FF2B5EF4-FFF2-40B4-BE49-F238E27FC236}">
                <a16:creationId xmlns:a16="http://schemas.microsoft.com/office/drawing/2014/main" id="{D82127C6-50C3-635B-540F-CFF92840CF10}"/>
              </a:ext>
            </a:extLst>
          </p:cNvPr>
          <p:cNvSpPr txBox="1"/>
          <p:nvPr/>
        </p:nvSpPr>
        <p:spPr>
          <a:xfrm>
            <a:off x="11421035" y="11642"/>
            <a:ext cx="768421"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kern="1200" dirty="0">
                <a:solidFill>
                  <a:schemeClr val="bg1"/>
                </a:solidFill>
                <a:effectLst>
                  <a:glow rad="127000">
                    <a:schemeClr val="tx1"/>
                  </a:glow>
                </a:effectLst>
                <a:latin typeface="+mj-lt"/>
                <a:ea typeface="+mj-ea"/>
                <a:cs typeface="+mj-cs"/>
              </a:rPr>
              <a:t>18</a:t>
            </a:r>
          </a:p>
        </p:txBody>
      </p:sp>
      <p:sp>
        <p:nvSpPr>
          <p:cNvPr id="11" name="TextBox 10">
            <a:extLst>
              <a:ext uri="{FF2B5EF4-FFF2-40B4-BE49-F238E27FC236}">
                <a16:creationId xmlns:a16="http://schemas.microsoft.com/office/drawing/2014/main" id="{E1FE88BF-1D28-9AE7-7426-20CCEFC386BE}"/>
              </a:ext>
            </a:extLst>
          </p:cNvPr>
          <p:cNvSpPr txBox="1"/>
          <p:nvPr/>
        </p:nvSpPr>
        <p:spPr>
          <a:xfrm>
            <a:off x="5540611" y="389189"/>
            <a:ext cx="4615571" cy="1107996"/>
          </a:xfrm>
          <a:prstGeom prst="rect">
            <a:avLst/>
          </a:prstGeom>
          <a:noFill/>
        </p:spPr>
        <p:txBody>
          <a:bodyPr wrap="square">
            <a:spAutoFit/>
          </a:bodyPr>
          <a:lstStyle/>
          <a:p>
            <a:pPr algn="ctr"/>
            <a:r>
              <a:rPr lang="en-US" sz="6600" b="1" dirty="0">
                <a:solidFill>
                  <a:srgbClr val="FFFF00"/>
                </a:solidFill>
              </a:rPr>
              <a:t>The Hittites</a:t>
            </a:r>
          </a:p>
        </p:txBody>
      </p:sp>
    </p:spTree>
    <p:extLst>
      <p:ext uri="{BB962C8B-B14F-4D97-AF65-F5344CB8AC3E}">
        <p14:creationId xmlns:p14="http://schemas.microsoft.com/office/powerpoint/2010/main" val="382576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9DE45E5-85BE-D52B-1FAD-92BF40A321CC}"/>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DB14ADF3-7CB4-1F63-C5DB-F195A9A30561}"/>
              </a:ext>
            </a:extLst>
          </p:cNvPr>
          <p:cNvSpPr txBox="1"/>
          <p:nvPr/>
        </p:nvSpPr>
        <p:spPr>
          <a:xfrm>
            <a:off x="85799" y="1973518"/>
            <a:ext cx="12106201" cy="4708981"/>
          </a:xfrm>
          <a:prstGeom prst="rect">
            <a:avLst/>
          </a:prstGeom>
          <a:noFill/>
        </p:spPr>
        <p:txBody>
          <a:bodyPr wrap="square">
            <a:spAutoFit/>
          </a:bodyPr>
          <a:lstStyle/>
          <a:p>
            <a:r>
              <a:rPr lang="en-US" sz="4800" b="1" i="1" dirty="0">
                <a:solidFill>
                  <a:schemeClr val="bg1"/>
                </a:solidFill>
                <a:latin typeface="+mj-lt"/>
              </a:rPr>
              <a:t>Today, our understanding of the Hittites has changed dramatically. . . .  we know more about the Hittites than ever. And the understanding we now have of the Hittites </a:t>
            </a:r>
          </a:p>
          <a:p>
            <a:r>
              <a:rPr lang="en-US" sz="5400" b="1" i="1" dirty="0">
                <a:solidFill>
                  <a:srgbClr val="FFFF00"/>
                </a:solidFill>
                <a:latin typeface="+mj-lt"/>
              </a:rPr>
              <a:t>closely parallels their description in the biblical record.</a:t>
            </a:r>
            <a:endParaRPr lang="en-US" sz="4800" b="1" i="1" dirty="0">
              <a:solidFill>
                <a:srgbClr val="FFFF00"/>
              </a:solidFill>
              <a:latin typeface="+mj-lt"/>
            </a:endParaRPr>
          </a:p>
        </p:txBody>
      </p:sp>
      <p:sp>
        <p:nvSpPr>
          <p:cNvPr id="10" name="TextBox 9">
            <a:extLst>
              <a:ext uri="{FF2B5EF4-FFF2-40B4-BE49-F238E27FC236}">
                <a16:creationId xmlns:a16="http://schemas.microsoft.com/office/drawing/2014/main" id="{239BD38D-4D30-BF94-D1D0-DDBA6AAAB1C9}"/>
              </a:ext>
            </a:extLst>
          </p:cNvPr>
          <p:cNvSpPr txBox="1"/>
          <p:nvPr/>
        </p:nvSpPr>
        <p:spPr>
          <a:xfrm>
            <a:off x="11421035" y="11642"/>
            <a:ext cx="768421"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kern="1200" dirty="0">
                <a:solidFill>
                  <a:schemeClr val="bg1"/>
                </a:solidFill>
                <a:effectLst>
                  <a:glow rad="127000">
                    <a:schemeClr val="tx1"/>
                  </a:glow>
                </a:effectLst>
                <a:latin typeface="+mj-lt"/>
                <a:ea typeface="+mj-ea"/>
                <a:cs typeface="+mj-cs"/>
              </a:rPr>
              <a:t>19</a:t>
            </a:r>
          </a:p>
        </p:txBody>
      </p:sp>
      <p:sp>
        <p:nvSpPr>
          <p:cNvPr id="11" name="TextBox 10">
            <a:extLst>
              <a:ext uri="{FF2B5EF4-FFF2-40B4-BE49-F238E27FC236}">
                <a16:creationId xmlns:a16="http://schemas.microsoft.com/office/drawing/2014/main" id="{16BE6330-DD5F-8F25-7958-8E89571539FC}"/>
              </a:ext>
            </a:extLst>
          </p:cNvPr>
          <p:cNvSpPr txBox="1"/>
          <p:nvPr/>
        </p:nvSpPr>
        <p:spPr>
          <a:xfrm>
            <a:off x="5540611" y="389189"/>
            <a:ext cx="4615571" cy="1107996"/>
          </a:xfrm>
          <a:prstGeom prst="rect">
            <a:avLst/>
          </a:prstGeom>
          <a:noFill/>
        </p:spPr>
        <p:txBody>
          <a:bodyPr wrap="square">
            <a:spAutoFit/>
          </a:bodyPr>
          <a:lstStyle/>
          <a:p>
            <a:pPr algn="ctr"/>
            <a:r>
              <a:rPr lang="en-US" sz="6600" b="1" dirty="0">
                <a:solidFill>
                  <a:srgbClr val="FFFF00"/>
                </a:solidFill>
              </a:rPr>
              <a:t>The Hittites</a:t>
            </a:r>
          </a:p>
        </p:txBody>
      </p:sp>
    </p:spTree>
    <p:extLst>
      <p:ext uri="{BB962C8B-B14F-4D97-AF65-F5344CB8AC3E}">
        <p14:creationId xmlns:p14="http://schemas.microsoft.com/office/powerpoint/2010/main" val="236502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5232CB-C78C-47EB-C25E-2C8FCB00A8A4}"/>
            </a:ext>
          </a:extLst>
        </p:cNvPr>
        <p:cNvGrpSpPr/>
        <p:nvPr/>
      </p:nvGrpSpPr>
      <p:grpSpPr>
        <a:xfrm>
          <a:off x="0" y="0"/>
          <a:ext cx="0" cy="0"/>
          <a:chOff x="0" y="0"/>
          <a:chExt cx="0" cy="0"/>
        </a:xfrm>
      </p:grpSpPr>
      <p:pic>
        <p:nvPicPr>
          <p:cNvPr id="2" name="Picture 1" descr="Complex math formulas on a blackboard">
            <a:extLst>
              <a:ext uri="{FF2B5EF4-FFF2-40B4-BE49-F238E27FC236}">
                <a16:creationId xmlns:a16="http://schemas.microsoft.com/office/drawing/2014/main" id="{415CEAF8-474B-C97D-108B-228800DD7F1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5260" y="10"/>
            <a:ext cx="9141724" cy="6863475"/>
          </a:xfrm>
          <a:custGeom>
            <a:avLst/>
            <a:gdLst/>
            <a:ahLst/>
            <a:cxnLst/>
            <a:rect l="l" t="t" r="r" b="b"/>
            <a:pathLst>
              <a:path w="9141744" h="6863485">
                <a:moveTo>
                  <a:pt x="0" y="0"/>
                </a:moveTo>
                <a:lnTo>
                  <a:pt x="5963051" y="0"/>
                </a:lnTo>
                <a:lnTo>
                  <a:pt x="9141744" y="6863485"/>
                </a:lnTo>
                <a:lnTo>
                  <a:pt x="0" y="6863485"/>
                </a:lnTo>
                <a:lnTo>
                  <a:pt x="0" y="0"/>
                </a:lnTo>
                <a:close/>
              </a:path>
            </a:pathLst>
          </a:custGeom>
        </p:spPr>
      </p:pic>
      <p:pic>
        <p:nvPicPr>
          <p:cNvPr id="11" name="Picture 10" descr="A whisk being used to make butter&#10;&#10;AI-generated content may be incorrect.">
            <a:extLst>
              <a:ext uri="{FF2B5EF4-FFF2-40B4-BE49-F238E27FC236}">
                <a16:creationId xmlns:a16="http://schemas.microsoft.com/office/drawing/2014/main" id="{655AB18D-A01A-64D6-2F23-0D2A93A41D0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790353" y="10"/>
            <a:ext cx="6401647" cy="6852984"/>
          </a:xfrm>
          <a:custGeom>
            <a:avLst/>
            <a:gdLst/>
            <a:ahLst/>
            <a:cxnLst/>
            <a:rect l="l" t="t" r="r" b="b"/>
            <a:pathLst>
              <a:path w="6401647" h="6852994">
                <a:moveTo>
                  <a:pt x="354282" y="0"/>
                </a:moveTo>
                <a:lnTo>
                  <a:pt x="6401647" y="0"/>
                </a:lnTo>
                <a:lnTo>
                  <a:pt x="6401647" y="6852994"/>
                </a:lnTo>
                <a:lnTo>
                  <a:pt x="0" y="6852994"/>
                </a:lnTo>
                <a:lnTo>
                  <a:pt x="0" y="6852993"/>
                </a:lnTo>
                <a:lnTo>
                  <a:pt x="3528116" y="6852993"/>
                </a:lnTo>
                <a:close/>
              </a:path>
            </a:pathLst>
          </a:custGeom>
        </p:spPr>
      </p:pic>
      <p:sp>
        <p:nvSpPr>
          <p:cNvPr id="7" name="Flowchart: Manual Input 6">
            <a:extLst>
              <a:ext uri="{FF2B5EF4-FFF2-40B4-BE49-F238E27FC236}">
                <a16:creationId xmlns:a16="http://schemas.microsoft.com/office/drawing/2014/main" id="{ABF34B7B-2979-B5F5-FA92-3ECF3054474D}"/>
              </a:ext>
            </a:extLst>
          </p:cNvPr>
          <p:cNvSpPr/>
          <p:nvPr/>
        </p:nvSpPr>
        <p:spPr>
          <a:xfrm rot="5400000">
            <a:off x="1752478" y="-634834"/>
            <a:ext cx="5090407" cy="780288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836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36 h 10000"/>
              <a:gd name="connsiteX0" fmla="*/ 25 w 10000"/>
              <a:gd name="connsiteY0" fmla="*/ 3045 h 10000"/>
              <a:gd name="connsiteX1" fmla="*/ 10000 w 10000"/>
              <a:gd name="connsiteY1" fmla="*/ 0 h 10000"/>
              <a:gd name="connsiteX2" fmla="*/ 10000 w 10000"/>
              <a:gd name="connsiteY2" fmla="*/ 10000 h 10000"/>
              <a:gd name="connsiteX3" fmla="*/ 0 w 10000"/>
              <a:gd name="connsiteY3" fmla="*/ 10000 h 10000"/>
              <a:gd name="connsiteX4" fmla="*/ 25 w 10000"/>
              <a:gd name="connsiteY4" fmla="*/ 3045 h 10000"/>
              <a:gd name="connsiteX0" fmla="*/ 127 w 10000"/>
              <a:gd name="connsiteY0" fmla="*/ 3149 h 10000"/>
              <a:gd name="connsiteX1" fmla="*/ 10000 w 10000"/>
              <a:gd name="connsiteY1" fmla="*/ 0 h 10000"/>
              <a:gd name="connsiteX2" fmla="*/ 10000 w 10000"/>
              <a:gd name="connsiteY2" fmla="*/ 10000 h 10000"/>
              <a:gd name="connsiteX3" fmla="*/ 0 w 10000"/>
              <a:gd name="connsiteY3" fmla="*/ 10000 h 10000"/>
              <a:gd name="connsiteX4" fmla="*/ 127 w 10000"/>
              <a:gd name="connsiteY4" fmla="*/ 314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27" y="3149"/>
                </a:moveTo>
                <a:lnTo>
                  <a:pt x="10000" y="0"/>
                </a:lnTo>
                <a:lnTo>
                  <a:pt x="10000" y="10000"/>
                </a:lnTo>
                <a:lnTo>
                  <a:pt x="0" y="10000"/>
                </a:lnTo>
                <a:cubicBezTo>
                  <a:pt x="8" y="7682"/>
                  <a:pt x="119" y="5467"/>
                  <a:pt x="127" y="3149"/>
                </a:cubicBezTo>
                <a:close/>
              </a:path>
            </a:pathLst>
          </a:custGeom>
          <a:solidFill>
            <a:srgbClr val="000000">
              <a:alpha val="5607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C9B781F1-3840-4D67-462E-CEE292FC3E41}"/>
              </a:ext>
            </a:extLst>
          </p:cNvPr>
          <p:cNvSpPr txBox="1">
            <a:spLocks/>
          </p:cNvSpPr>
          <p:nvPr/>
        </p:nvSpPr>
        <p:spPr>
          <a:xfrm>
            <a:off x="617078" y="1046190"/>
            <a:ext cx="6401647" cy="5699760"/>
          </a:xfrm>
          <a:prstGeom prst="rect">
            <a:avLst/>
          </a:prstGeom>
          <a:noFill/>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600" b="1" i="0" u="none" strike="noStrike" kern="1200" cap="none" spc="0" normalizeH="0" baseline="0" noProof="0" dirty="0">
                <a:ln>
                  <a:noFill/>
                </a:ln>
                <a:solidFill>
                  <a:sysClr val="window" lastClr="FFFFFF"/>
                </a:solidFill>
                <a:effectLst>
                  <a:glow rad="127000">
                    <a:schemeClr val="tx1"/>
                  </a:glow>
                </a:effectLst>
                <a:uLnTx/>
                <a:uFillTx/>
                <a:ea typeface="+mj-ea"/>
                <a:cs typeface="+mj-cs"/>
              </a:rPr>
              <a:t>Note magic,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600" b="1" i="0" u="none" strike="noStrike" kern="1200" cap="none" spc="0" normalizeH="0" baseline="0" noProof="0" dirty="0">
                <a:ln>
                  <a:noFill/>
                </a:ln>
                <a:solidFill>
                  <a:sysClr val="window" lastClr="FFFFFF"/>
                </a:solidFill>
                <a:effectLst>
                  <a:glow rad="127000">
                    <a:schemeClr val="tx1"/>
                  </a:glow>
                </a:effectLst>
                <a:uLnTx/>
                <a:uFillTx/>
                <a:ea typeface="+mj-ea"/>
                <a:cs typeface="+mj-cs"/>
              </a:rPr>
              <a:t>    but science</a:t>
            </a:r>
          </a:p>
          <a:p>
            <a:pPr marL="685800" lvl="0" indent="-685800">
              <a:buFont typeface="Arial" panose="020B0604020202020204" pitchFamily="34" charset="0"/>
              <a:buChar char="•"/>
            </a:pPr>
            <a:r>
              <a:rPr lang="en-US" sz="4800" dirty="0">
                <a:solidFill>
                  <a:sysClr val="window" lastClr="FFFFFF"/>
                </a:solidFill>
                <a:effectLst>
                  <a:glow rad="127000">
                    <a:schemeClr val="tx1"/>
                  </a:glow>
                </a:effectLst>
              </a:rPr>
              <a:t>Starch gelatinization</a:t>
            </a:r>
          </a:p>
          <a:p>
            <a:pPr marL="685800" lvl="0" indent="-685800">
              <a:buFont typeface="Arial" panose="020B0604020202020204" pitchFamily="34" charset="0"/>
              <a:buChar char="•"/>
            </a:pPr>
            <a:r>
              <a:rPr lang="en-US" sz="4800" dirty="0">
                <a:solidFill>
                  <a:sysClr val="window" lastClr="FFFFFF"/>
                </a:solidFill>
                <a:effectLst>
                  <a:glow rad="127000">
                    <a:schemeClr val="tx1"/>
                  </a:glow>
                </a:effectLst>
              </a:rPr>
              <a:t>Maillard reaction </a:t>
            </a:r>
            <a:endParaRPr kumimoji="0" lang="en-US" sz="4800" b="1" i="0" u="none" strike="noStrike" kern="1200" cap="none" spc="0" normalizeH="0" baseline="0" noProof="0" dirty="0">
              <a:ln>
                <a:noFill/>
              </a:ln>
              <a:solidFill>
                <a:sysClr val="window" lastClr="FFFFFF"/>
              </a:solidFill>
              <a:effectLst>
                <a:glow rad="127000">
                  <a:schemeClr val="tx1"/>
                </a:glow>
              </a:effectLst>
              <a:uLnTx/>
              <a:uFillTx/>
              <a:ea typeface="+mj-ea"/>
              <a:cs typeface="+mj-cs"/>
            </a:endParaRPr>
          </a:p>
          <a:p>
            <a:pPr marL="685800" lvl="0" indent="-685800">
              <a:buFont typeface="Arial" panose="020B0604020202020204" pitchFamily="34" charset="0"/>
              <a:buChar char="•"/>
            </a:pPr>
            <a:r>
              <a:rPr lang="en-US" sz="4800" dirty="0">
                <a:solidFill>
                  <a:sysClr val="window" lastClr="FFFFFF"/>
                </a:solidFill>
                <a:effectLst>
                  <a:glow rad="127000">
                    <a:schemeClr val="tx1"/>
                  </a:glow>
                </a:effectLst>
              </a:rPr>
              <a:t>Emulsification</a:t>
            </a:r>
            <a:endParaRPr kumimoji="0" lang="en-US" sz="4800" b="1" i="0" u="none" strike="noStrike" kern="1200" cap="none" spc="0" normalizeH="0" baseline="0" noProof="0" dirty="0">
              <a:ln>
                <a:noFill/>
              </a:ln>
              <a:solidFill>
                <a:sysClr val="window" lastClr="FFFFFF"/>
              </a:solidFill>
              <a:effectLst>
                <a:glow rad="127000">
                  <a:schemeClr val="tx1"/>
                </a:glow>
              </a:effectLst>
              <a:uLnTx/>
              <a:uFillTx/>
              <a:ea typeface="+mj-ea"/>
              <a:cs typeface="+mj-cs"/>
            </a:endParaRPr>
          </a:p>
        </p:txBody>
      </p:sp>
    </p:spTree>
    <p:extLst>
      <p:ext uri="{BB962C8B-B14F-4D97-AF65-F5344CB8AC3E}">
        <p14:creationId xmlns:p14="http://schemas.microsoft.com/office/powerpoint/2010/main" val="45257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C459FE9-B503-C12B-506D-4E411854EFB0}"/>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22643B54-B634-3039-9146-97B666CF2603}"/>
              </a:ext>
            </a:extLst>
          </p:cNvPr>
          <p:cNvSpPr txBox="1"/>
          <p:nvPr/>
        </p:nvSpPr>
        <p:spPr>
          <a:xfrm>
            <a:off x="260897" y="4755629"/>
            <a:ext cx="4933673" cy="1938992"/>
          </a:xfrm>
          <a:prstGeom prst="rect">
            <a:avLst/>
          </a:prstGeom>
          <a:noFill/>
        </p:spPr>
        <p:txBody>
          <a:bodyPr wrap="square">
            <a:spAutoFit/>
          </a:bodyPr>
          <a:lstStyle/>
          <a:p>
            <a:r>
              <a:rPr lang="en-US" sz="4000" b="1" dirty="0">
                <a:solidFill>
                  <a:schemeClr val="bg1"/>
                </a:solidFill>
                <a:latin typeface="+mj-lt"/>
              </a:rPr>
              <a:t>Israel Finkelstein</a:t>
            </a:r>
          </a:p>
          <a:p>
            <a:r>
              <a:rPr lang="en-US" sz="4000" b="1" dirty="0">
                <a:solidFill>
                  <a:schemeClr val="bg1"/>
                </a:solidFill>
                <a:latin typeface="+mj-lt"/>
              </a:rPr>
              <a:t>Ze'ev Herzog</a:t>
            </a:r>
          </a:p>
          <a:p>
            <a:r>
              <a:rPr lang="en-US" sz="4000" b="1" dirty="0">
                <a:solidFill>
                  <a:srgbClr val="FFFF00"/>
                </a:solidFill>
                <a:latin typeface="+mj-lt"/>
              </a:rPr>
              <a:t>Thomas L. Thompson</a:t>
            </a:r>
          </a:p>
        </p:txBody>
      </p:sp>
      <p:sp>
        <p:nvSpPr>
          <p:cNvPr id="10" name="TextBox 9">
            <a:extLst>
              <a:ext uri="{FF2B5EF4-FFF2-40B4-BE49-F238E27FC236}">
                <a16:creationId xmlns:a16="http://schemas.microsoft.com/office/drawing/2014/main" id="{975109A4-AE0F-51BC-BCA1-AE5943D9456D}"/>
              </a:ext>
            </a:extLst>
          </p:cNvPr>
          <p:cNvSpPr txBox="1"/>
          <p:nvPr/>
        </p:nvSpPr>
        <p:spPr>
          <a:xfrm>
            <a:off x="11421035" y="11642"/>
            <a:ext cx="768421"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kern="1200" dirty="0">
                <a:solidFill>
                  <a:schemeClr val="bg1"/>
                </a:solidFill>
                <a:effectLst>
                  <a:glow rad="127000">
                    <a:schemeClr val="tx1"/>
                  </a:glow>
                </a:effectLst>
                <a:latin typeface="+mj-lt"/>
                <a:ea typeface="+mj-ea"/>
                <a:cs typeface="+mj-cs"/>
              </a:rPr>
              <a:t>20</a:t>
            </a:r>
          </a:p>
        </p:txBody>
      </p:sp>
      <p:sp>
        <p:nvSpPr>
          <p:cNvPr id="3" name="TextBox 2">
            <a:extLst>
              <a:ext uri="{FF2B5EF4-FFF2-40B4-BE49-F238E27FC236}">
                <a16:creationId xmlns:a16="http://schemas.microsoft.com/office/drawing/2014/main" id="{2E8E2778-F609-A3E2-4EE9-C11610272AB1}"/>
              </a:ext>
            </a:extLst>
          </p:cNvPr>
          <p:cNvSpPr txBox="1"/>
          <p:nvPr/>
        </p:nvSpPr>
        <p:spPr>
          <a:xfrm>
            <a:off x="59859" y="967756"/>
            <a:ext cx="12132141" cy="3170099"/>
          </a:xfrm>
          <a:prstGeom prst="rect">
            <a:avLst/>
          </a:prstGeom>
          <a:noFill/>
        </p:spPr>
        <p:txBody>
          <a:bodyPr wrap="square">
            <a:spAutoFit/>
          </a:bodyPr>
          <a:lstStyle/>
          <a:p>
            <a:r>
              <a:rPr lang="en-US" sz="4000" dirty="0">
                <a:solidFill>
                  <a:schemeClr val="bg1"/>
                </a:solidFill>
              </a:rPr>
              <a:t>It is out of the question that Saul, David, and Solomon, as described as kings in the Bible, could have existed. </a:t>
            </a:r>
          </a:p>
          <a:p>
            <a:r>
              <a:rPr lang="en-US" sz="4000" dirty="0">
                <a:solidFill>
                  <a:schemeClr val="bg1"/>
                </a:solidFill>
              </a:rPr>
              <a:t>I think the biblical accounts are wonderful stories, invented at the time when Jerusalem was part of the Persian Empire in the fifth century B.C.</a:t>
            </a:r>
          </a:p>
        </p:txBody>
      </p:sp>
      <p:sp>
        <p:nvSpPr>
          <p:cNvPr id="4" name="TextBox 3">
            <a:extLst>
              <a:ext uri="{FF2B5EF4-FFF2-40B4-BE49-F238E27FC236}">
                <a16:creationId xmlns:a16="http://schemas.microsoft.com/office/drawing/2014/main" id="{0F719B1A-5002-2D04-85AB-B720B4E1006A}"/>
              </a:ext>
            </a:extLst>
          </p:cNvPr>
          <p:cNvSpPr txBox="1"/>
          <p:nvPr/>
        </p:nvSpPr>
        <p:spPr>
          <a:xfrm>
            <a:off x="7967555" y="5924437"/>
            <a:ext cx="3837690" cy="830997"/>
          </a:xfrm>
          <a:prstGeom prst="rect">
            <a:avLst/>
          </a:prstGeom>
          <a:noFill/>
        </p:spPr>
        <p:txBody>
          <a:bodyPr wrap="square">
            <a:spAutoFit/>
          </a:bodyPr>
          <a:lstStyle/>
          <a:p>
            <a:pPr algn="r"/>
            <a:r>
              <a:rPr lang="en-US" sz="4800" b="1" dirty="0">
                <a:solidFill>
                  <a:srgbClr val="FFFF00"/>
                </a:solidFill>
              </a:rPr>
              <a:t>Mar 1993</a:t>
            </a:r>
          </a:p>
        </p:txBody>
      </p:sp>
    </p:spTree>
    <p:extLst>
      <p:ext uri="{BB962C8B-B14F-4D97-AF65-F5344CB8AC3E}">
        <p14:creationId xmlns:p14="http://schemas.microsoft.com/office/powerpoint/2010/main" val="115071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74F4B3B-10C1-E1AB-6777-F87B5A7E9656}"/>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08FDE62E-C61C-9BC2-06FD-4A0DA1AA2BC1}"/>
              </a:ext>
            </a:extLst>
          </p:cNvPr>
          <p:cNvSpPr txBox="1"/>
          <p:nvPr/>
        </p:nvSpPr>
        <p:spPr>
          <a:xfrm>
            <a:off x="11421035" y="11642"/>
            <a:ext cx="768421"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kern="1200" dirty="0">
                <a:solidFill>
                  <a:schemeClr val="bg1"/>
                </a:solidFill>
                <a:effectLst>
                  <a:glow rad="127000">
                    <a:schemeClr val="tx1"/>
                  </a:glow>
                </a:effectLst>
                <a:latin typeface="+mj-lt"/>
                <a:ea typeface="+mj-ea"/>
                <a:cs typeface="+mj-cs"/>
              </a:rPr>
              <a:t>21</a:t>
            </a:r>
          </a:p>
        </p:txBody>
      </p:sp>
      <p:sp>
        <p:nvSpPr>
          <p:cNvPr id="2" name="TextBox 1">
            <a:extLst>
              <a:ext uri="{FF2B5EF4-FFF2-40B4-BE49-F238E27FC236}">
                <a16:creationId xmlns:a16="http://schemas.microsoft.com/office/drawing/2014/main" id="{49117A08-922B-294B-FCAC-D3A12236BDC1}"/>
              </a:ext>
            </a:extLst>
          </p:cNvPr>
          <p:cNvSpPr txBox="1"/>
          <p:nvPr/>
        </p:nvSpPr>
        <p:spPr>
          <a:xfrm>
            <a:off x="7967555" y="5924437"/>
            <a:ext cx="3837690" cy="830997"/>
          </a:xfrm>
          <a:prstGeom prst="rect">
            <a:avLst/>
          </a:prstGeom>
          <a:noFill/>
        </p:spPr>
        <p:txBody>
          <a:bodyPr wrap="square">
            <a:spAutoFit/>
          </a:bodyPr>
          <a:lstStyle/>
          <a:p>
            <a:pPr algn="r"/>
            <a:r>
              <a:rPr lang="en-US" sz="4800" b="1" dirty="0">
                <a:solidFill>
                  <a:srgbClr val="FFFF00"/>
                </a:solidFill>
              </a:rPr>
              <a:t>July 1993</a:t>
            </a:r>
          </a:p>
        </p:txBody>
      </p:sp>
      <p:pic>
        <p:nvPicPr>
          <p:cNvPr id="4" name="Picture 3" descr="A stone with writing on it&#10;&#10;AI-generated content may be incorrect.">
            <a:extLst>
              <a:ext uri="{FF2B5EF4-FFF2-40B4-BE49-F238E27FC236}">
                <a16:creationId xmlns:a16="http://schemas.microsoft.com/office/drawing/2014/main" id="{5FD21F09-9BE0-9246-3576-A45E550265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42"/>
            <a:ext cx="7086600" cy="6858000"/>
          </a:xfrm>
          <a:prstGeom prst="rect">
            <a:avLst/>
          </a:prstGeom>
        </p:spPr>
      </p:pic>
      <p:sp>
        <p:nvSpPr>
          <p:cNvPr id="5" name="TextBox 4">
            <a:extLst>
              <a:ext uri="{FF2B5EF4-FFF2-40B4-BE49-F238E27FC236}">
                <a16:creationId xmlns:a16="http://schemas.microsoft.com/office/drawing/2014/main" id="{6154B565-B64B-C8FD-1C5D-45CFF009FE97}"/>
              </a:ext>
            </a:extLst>
          </p:cNvPr>
          <p:cNvSpPr txBox="1"/>
          <p:nvPr/>
        </p:nvSpPr>
        <p:spPr>
          <a:xfrm>
            <a:off x="0" y="5946312"/>
            <a:ext cx="4798979" cy="923330"/>
          </a:xfrm>
          <a:prstGeom prst="rect">
            <a:avLst/>
          </a:prstGeom>
          <a:noFill/>
        </p:spPr>
        <p:txBody>
          <a:bodyPr wrap="square">
            <a:spAutoFit/>
          </a:bodyPr>
          <a:lstStyle/>
          <a:p>
            <a:pPr algn="ctr"/>
            <a:r>
              <a:rPr lang="en-US" sz="5400" b="1" dirty="0">
                <a:solidFill>
                  <a:schemeClr val="bg1"/>
                </a:solidFill>
                <a:effectLst>
                  <a:glow rad="127000">
                    <a:schemeClr val="tx1"/>
                  </a:glow>
                </a:effectLst>
                <a:latin typeface="+mj-lt"/>
              </a:rPr>
              <a:t>Tel Dan Stele</a:t>
            </a:r>
            <a:endParaRPr lang="en-US" sz="5400" b="1" dirty="0">
              <a:solidFill>
                <a:srgbClr val="FFFF00"/>
              </a:solidFill>
              <a:effectLst>
                <a:glow rad="127000">
                  <a:schemeClr val="tx1"/>
                </a:glow>
              </a:effectLst>
              <a:latin typeface="+mj-lt"/>
            </a:endParaRPr>
          </a:p>
        </p:txBody>
      </p:sp>
      <p:sp>
        <p:nvSpPr>
          <p:cNvPr id="11" name="TextBox 10">
            <a:extLst>
              <a:ext uri="{FF2B5EF4-FFF2-40B4-BE49-F238E27FC236}">
                <a16:creationId xmlns:a16="http://schemas.microsoft.com/office/drawing/2014/main" id="{D2179361-BDC5-D214-3051-C79DD3D9B933}"/>
              </a:ext>
            </a:extLst>
          </p:cNvPr>
          <p:cNvSpPr txBox="1"/>
          <p:nvPr/>
        </p:nvSpPr>
        <p:spPr>
          <a:xfrm>
            <a:off x="7397884" y="2032636"/>
            <a:ext cx="4563003" cy="2554545"/>
          </a:xfrm>
          <a:prstGeom prst="rect">
            <a:avLst/>
          </a:prstGeom>
          <a:noFill/>
        </p:spPr>
        <p:txBody>
          <a:bodyPr wrap="square">
            <a:spAutoFit/>
          </a:bodyPr>
          <a:lstStyle/>
          <a:p>
            <a:pPr algn="ctr"/>
            <a:r>
              <a:rPr lang="en-US" sz="4000" b="1" dirty="0">
                <a:solidFill>
                  <a:schemeClr val="bg1"/>
                </a:solidFill>
              </a:rPr>
              <a:t>Archaeological evidence  that proved existence of King David</a:t>
            </a:r>
          </a:p>
        </p:txBody>
      </p:sp>
    </p:spTree>
    <p:extLst>
      <p:ext uri="{BB962C8B-B14F-4D97-AF65-F5344CB8AC3E}">
        <p14:creationId xmlns:p14="http://schemas.microsoft.com/office/powerpoint/2010/main" val="258818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5BC9C00-C7D4-00F8-FAA9-77679C401285}"/>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9F3623E8-8D00-44AC-ECE2-8970051FA35F}"/>
              </a:ext>
            </a:extLst>
          </p:cNvPr>
          <p:cNvSpPr txBox="1"/>
          <p:nvPr/>
        </p:nvSpPr>
        <p:spPr>
          <a:xfrm>
            <a:off x="299808" y="353511"/>
            <a:ext cx="11889648" cy="5632311"/>
          </a:xfrm>
          <a:prstGeom prst="rect">
            <a:avLst/>
          </a:prstGeom>
          <a:noFill/>
        </p:spPr>
        <p:txBody>
          <a:bodyPr wrap="square">
            <a:spAutoFit/>
          </a:bodyPr>
          <a:lstStyle/>
          <a:p>
            <a:r>
              <a:rPr lang="en-US" sz="4800" b="1" dirty="0">
                <a:solidFill>
                  <a:schemeClr val="bg1"/>
                </a:solidFill>
                <a:latin typeface="+mj-lt"/>
              </a:rPr>
              <a:t>Where are the records?</a:t>
            </a:r>
          </a:p>
          <a:p>
            <a:endParaRPr lang="en-US" sz="4800" b="1" dirty="0">
              <a:solidFill>
                <a:schemeClr val="bg1"/>
              </a:solidFill>
              <a:latin typeface="+mj-lt"/>
            </a:endParaRPr>
          </a:p>
          <a:p>
            <a:pPr marL="571500" indent="-571500">
              <a:buFont typeface="Arial" panose="020B0604020202020204" pitchFamily="34" charset="0"/>
              <a:buChar char="•"/>
            </a:pPr>
            <a:r>
              <a:rPr lang="en-US" sz="4400" b="1" dirty="0">
                <a:solidFill>
                  <a:schemeClr val="bg1"/>
                </a:solidFill>
                <a:latin typeface="+mj-lt"/>
              </a:rPr>
              <a:t>Assyrians (2500-600 BCE):  </a:t>
            </a:r>
          </a:p>
          <a:p>
            <a:pPr marL="1028700" lvl="1" indent="-571500">
              <a:buFont typeface="Arial" panose="020B0604020202020204" pitchFamily="34" charset="0"/>
              <a:buChar char="•"/>
            </a:pPr>
            <a:r>
              <a:rPr lang="en-US" sz="4400" b="1" dirty="0">
                <a:solidFill>
                  <a:schemeClr val="bg1"/>
                </a:solidFill>
                <a:latin typeface="+mj-lt"/>
              </a:rPr>
              <a:t>250,000 + tablets and inscriptions</a:t>
            </a:r>
          </a:p>
          <a:p>
            <a:pPr marL="1028700" lvl="1" indent="-571500">
              <a:buFont typeface="Arial" panose="020B0604020202020204" pitchFamily="34" charset="0"/>
              <a:buChar char="•"/>
            </a:pPr>
            <a:endParaRPr lang="en-US" sz="4400" b="1" dirty="0">
              <a:solidFill>
                <a:schemeClr val="bg1"/>
              </a:solidFill>
              <a:latin typeface="+mj-lt"/>
            </a:endParaRPr>
          </a:p>
          <a:p>
            <a:pPr marL="571500" indent="-571500">
              <a:buFont typeface="Arial" panose="020B0604020202020204" pitchFamily="34" charset="0"/>
              <a:buChar char="•"/>
            </a:pPr>
            <a:r>
              <a:rPr lang="en-US" sz="4400" b="1" dirty="0">
                <a:solidFill>
                  <a:schemeClr val="bg1"/>
                </a:solidFill>
                <a:latin typeface="+mj-lt"/>
              </a:rPr>
              <a:t>Phoenicia, Israel, Canaan</a:t>
            </a:r>
          </a:p>
          <a:p>
            <a:pPr marL="1028700" lvl="1" indent="-571500">
              <a:buFont typeface="Arial" panose="020B0604020202020204" pitchFamily="34" charset="0"/>
              <a:buChar char="•"/>
            </a:pPr>
            <a:r>
              <a:rPr lang="en-US" sz="4400" b="1" dirty="0">
                <a:solidFill>
                  <a:schemeClr val="bg1"/>
                </a:solidFill>
                <a:latin typeface="+mj-lt"/>
              </a:rPr>
              <a:t>Very few written records remain</a:t>
            </a:r>
          </a:p>
          <a:p>
            <a:pPr marL="571500" indent="-571500">
              <a:buFont typeface="Arial" panose="020B0604020202020204" pitchFamily="34" charset="0"/>
              <a:buChar char="•"/>
            </a:pPr>
            <a:endParaRPr lang="en-US" sz="4400" b="1" dirty="0">
              <a:solidFill>
                <a:srgbClr val="FFFF00"/>
              </a:solidFill>
              <a:latin typeface="+mj-lt"/>
            </a:endParaRPr>
          </a:p>
        </p:txBody>
      </p:sp>
      <p:sp>
        <p:nvSpPr>
          <p:cNvPr id="10" name="TextBox 9">
            <a:extLst>
              <a:ext uri="{FF2B5EF4-FFF2-40B4-BE49-F238E27FC236}">
                <a16:creationId xmlns:a16="http://schemas.microsoft.com/office/drawing/2014/main" id="{FDD98420-923C-3778-810C-7F98A3030E62}"/>
              </a:ext>
            </a:extLst>
          </p:cNvPr>
          <p:cNvSpPr txBox="1"/>
          <p:nvPr/>
        </p:nvSpPr>
        <p:spPr>
          <a:xfrm>
            <a:off x="11421035" y="11642"/>
            <a:ext cx="768421"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kern="1200" dirty="0">
                <a:solidFill>
                  <a:schemeClr val="bg1"/>
                </a:solidFill>
                <a:effectLst>
                  <a:glow rad="127000">
                    <a:schemeClr val="tx1"/>
                  </a:glow>
                </a:effectLst>
                <a:latin typeface="+mj-lt"/>
                <a:ea typeface="+mj-ea"/>
                <a:cs typeface="+mj-cs"/>
              </a:rPr>
              <a:t>22</a:t>
            </a:r>
          </a:p>
        </p:txBody>
      </p:sp>
    </p:spTree>
    <p:extLst>
      <p:ext uri="{BB962C8B-B14F-4D97-AF65-F5344CB8AC3E}">
        <p14:creationId xmlns:p14="http://schemas.microsoft.com/office/powerpoint/2010/main" val="388285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3" end="3"/>
                                            </p:txEl>
                                          </p:spTgt>
                                        </p:tgtEl>
                                        <p:attrNameLst>
                                          <p:attrName>style.visibility</p:attrName>
                                        </p:attrNameLst>
                                      </p:cBhvr>
                                      <p:to>
                                        <p:strVal val="visible"/>
                                      </p:to>
                                    </p:set>
                                    <p:animEffect transition="in" filter="fade">
                                      <p:cBhvr>
                                        <p:cTn id="10" dur="500"/>
                                        <p:tgtEl>
                                          <p:spTgt spid="9">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animEffect transition="in" filter="fade">
                                      <p:cBhvr>
                                        <p:cTn id="13" dur="500"/>
                                        <p:tgtEl>
                                          <p:spTgt spid="9">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6" end="6"/>
                                            </p:txEl>
                                          </p:spTgt>
                                        </p:tgtEl>
                                        <p:attrNameLst>
                                          <p:attrName>style.visibility</p:attrName>
                                        </p:attrNameLst>
                                      </p:cBhvr>
                                      <p:to>
                                        <p:strVal val="visible"/>
                                      </p:to>
                                    </p:set>
                                    <p:animEffect transition="in" filter="fade">
                                      <p:cBhvr>
                                        <p:cTn id="16"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7248-98F2-6D77-5E0A-375257C114D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69D62E1-0466-6DAB-742E-4B72F7225680}"/>
              </a:ext>
            </a:extLst>
          </p:cNvPr>
          <p:cNvSpPr txBox="1"/>
          <p:nvPr/>
        </p:nvSpPr>
        <p:spPr>
          <a:xfrm rot="4866725">
            <a:off x="1476439" y="4656520"/>
            <a:ext cx="1072730"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i="0" u="none" strike="noStrike" kern="1200" cap="none" spc="0" normalizeH="0" baseline="0" noProof="0" dirty="0">
                <a:ln>
                  <a:noFill/>
                </a:ln>
                <a:solidFill>
                  <a:srgbClr val="06779E"/>
                </a:solidFill>
                <a:effectLst/>
                <a:uLnTx/>
                <a:uFillTx/>
                <a:latin typeface="Aptos" panose="02110004020202020204"/>
                <a:ea typeface="+mn-ea"/>
                <a:cs typeface="+mn-cs"/>
              </a:rPr>
              <a:t>Nile</a:t>
            </a:r>
          </a:p>
        </p:txBody>
      </p:sp>
      <p:sp>
        <p:nvSpPr>
          <p:cNvPr id="4" name="TextBox 3">
            <a:extLst>
              <a:ext uri="{FF2B5EF4-FFF2-40B4-BE49-F238E27FC236}">
                <a16:creationId xmlns:a16="http://schemas.microsoft.com/office/drawing/2014/main" id="{C5B842BC-BD6A-3547-D85A-FE151360F0CA}"/>
              </a:ext>
            </a:extLst>
          </p:cNvPr>
          <p:cNvSpPr txBox="1"/>
          <p:nvPr/>
        </p:nvSpPr>
        <p:spPr>
          <a:xfrm>
            <a:off x="-1" y="6174261"/>
            <a:ext cx="1580241"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600" b="1" kern="1200" dirty="0">
                <a:effectLst/>
                <a:latin typeface="+mj-lt"/>
                <a:ea typeface="+mj-ea"/>
                <a:cs typeface="+mj-cs"/>
              </a:rPr>
              <a:t>23</a:t>
            </a:r>
          </a:p>
        </p:txBody>
      </p:sp>
    </p:spTree>
    <p:extLst>
      <p:ext uri="{BB962C8B-B14F-4D97-AF65-F5344CB8AC3E}">
        <p14:creationId xmlns:p14="http://schemas.microsoft.com/office/powerpoint/2010/main" val="56358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C872B-4EFF-9D7D-B49E-251222FB8FD7}"/>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5256194C-1518-A563-8084-44DD8A2D4118}"/>
              </a:ext>
            </a:extLst>
          </p:cNvPr>
          <p:cNvSpPr txBox="1"/>
          <p:nvPr/>
        </p:nvSpPr>
        <p:spPr>
          <a:xfrm>
            <a:off x="975362" y="5061791"/>
            <a:ext cx="148329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ptos" panose="02110004020202020204"/>
                <a:ea typeface="+mn-ea"/>
                <a:cs typeface="+mn-cs"/>
              </a:rPr>
              <a:t>Egypt</a:t>
            </a:r>
          </a:p>
        </p:txBody>
      </p:sp>
      <p:sp>
        <p:nvSpPr>
          <p:cNvPr id="10" name="TextBox 9">
            <a:extLst>
              <a:ext uri="{FF2B5EF4-FFF2-40B4-BE49-F238E27FC236}">
                <a16:creationId xmlns:a16="http://schemas.microsoft.com/office/drawing/2014/main" id="{422770B9-6198-0FE1-7708-2CD437B7A01E}"/>
              </a:ext>
            </a:extLst>
          </p:cNvPr>
          <p:cNvSpPr txBox="1"/>
          <p:nvPr/>
        </p:nvSpPr>
        <p:spPr>
          <a:xfrm>
            <a:off x="6034085" y="5980551"/>
            <a:ext cx="311412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ptos" panose="02110004020202020204"/>
                <a:ea typeface="+mn-ea"/>
                <a:cs typeface="+mn-cs"/>
              </a:rPr>
              <a:t>Saudi Arabia</a:t>
            </a:r>
          </a:p>
        </p:txBody>
      </p:sp>
      <p:sp>
        <p:nvSpPr>
          <p:cNvPr id="12" name="TextBox 11">
            <a:extLst>
              <a:ext uri="{FF2B5EF4-FFF2-40B4-BE49-F238E27FC236}">
                <a16:creationId xmlns:a16="http://schemas.microsoft.com/office/drawing/2014/main" id="{B43FB45F-570C-53BF-2D0D-797CFB53B90D}"/>
              </a:ext>
            </a:extLst>
          </p:cNvPr>
          <p:cNvSpPr txBox="1"/>
          <p:nvPr/>
        </p:nvSpPr>
        <p:spPr>
          <a:xfrm>
            <a:off x="10485120" y="1926336"/>
            <a:ext cx="108952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ptos" panose="02110004020202020204"/>
                <a:ea typeface="+mn-ea"/>
                <a:cs typeface="+mn-cs"/>
              </a:rPr>
              <a:t>Iran</a:t>
            </a:r>
          </a:p>
        </p:txBody>
      </p:sp>
      <p:sp>
        <p:nvSpPr>
          <p:cNvPr id="13" name="TextBox 12">
            <a:extLst>
              <a:ext uri="{FF2B5EF4-FFF2-40B4-BE49-F238E27FC236}">
                <a16:creationId xmlns:a16="http://schemas.microsoft.com/office/drawing/2014/main" id="{3F0EC733-FC7F-A2A8-16E7-061316E48465}"/>
              </a:ext>
            </a:extLst>
          </p:cNvPr>
          <p:cNvSpPr txBox="1"/>
          <p:nvPr/>
        </p:nvSpPr>
        <p:spPr>
          <a:xfrm>
            <a:off x="4901184" y="1304544"/>
            <a:ext cx="135383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ptos" panose="02110004020202020204"/>
                <a:ea typeface="+mn-ea"/>
                <a:cs typeface="+mn-cs"/>
              </a:rPr>
              <a:t>Syria</a:t>
            </a:r>
          </a:p>
        </p:txBody>
      </p:sp>
      <p:sp>
        <p:nvSpPr>
          <p:cNvPr id="14" name="TextBox 13">
            <a:extLst>
              <a:ext uri="{FF2B5EF4-FFF2-40B4-BE49-F238E27FC236}">
                <a16:creationId xmlns:a16="http://schemas.microsoft.com/office/drawing/2014/main" id="{8096FC64-D45A-51F1-61B6-6A8FE8E4D856}"/>
              </a:ext>
            </a:extLst>
          </p:cNvPr>
          <p:cNvSpPr txBox="1"/>
          <p:nvPr/>
        </p:nvSpPr>
        <p:spPr>
          <a:xfrm>
            <a:off x="2791968" y="48768"/>
            <a:ext cx="171361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ptos" panose="02110004020202020204"/>
                <a:ea typeface="+mn-ea"/>
                <a:cs typeface="+mn-cs"/>
              </a:rPr>
              <a:t>Turkey</a:t>
            </a:r>
          </a:p>
        </p:txBody>
      </p:sp>
      <p:sp>
        <p:nvSpPr>
          <p:cNvPr id="16" name="TextBox 15">
            <a:extLst>
              <a:ext uri="{FF2B5EF4-FFF2-40B4-BE49-F238E27FC236}">
                <a16:creationId xmlns:a16="http://schemas.microsoft.com/office/drawing/2014/main" id="{79F9870E-D9FC-CBB0-BB03-5FCA04DBBEA2}"/>
              </a:ext>
            </a:extLst>
          </p:cNvPr>
          <p:cNvSpPr txBox="1"/>
          <p:nvPr/>
        </p:nvSpPr>
        <p:spPr>
          <a:xfrm>
            <a:off x="2001451" y="2634222"/>
            <a:ext cx="149508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ptos" panose="02110004020202020204"/>
                <a:ea typeface="+mn-ea"/>
                <a:cs typeface="+mn-cs"/>
              </a:rPr>
              <a:t>Israel</a:t>
            </a:r>
          </a:p>
        </p:txBody>
      </p:sp>
      <p:sp>
        <p:nvSpPr>
          <p:cNvPr id="17" name="TextBox 16">
            <a:extLst>
              <a:ext uri="{FF2B5EF4-FFF2-40B4-BE49-F238E27FC236}">
                <a16:creationId xmlns:a16="http://schemas.microsoft.com/office/drawing/2014/main" id="{5F49EA86-D8D1-F5B8-46A2-EF401DFA67A4}"/>
              </a:ext>
            </a:extLst>
          </p:cNvPr>
          <p:cNvSpPr txBox="1"/>
          <p:nvPr/>
        </p:nvSpPr>
        <p:spPr>
          <a:xfrm>
            <a:off x="1700020" y="1463068"/>
            <a:ext cx="220797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ptos" panose="02110004020202020204"/>
                <a:ea typeface="+mn-ea"/>
                <a:cs typeface="+mn-cs"/>
              </a:rPr>
              <a:t>Lebanon</a:t>
            </a:r>
          </a:p>
        </p:txBody>
      </p:sp>
      <p:cxnSp>
        <p:nvCxnSpPr>
          <p:cNvPr id="19" name="Straight Connector 18">
            <a:extLst>
              <a:ext uri="{FF2B5EF4-FFF2-40B4-BE49-F238E27FC236}">
                <a16:creationId xmlns:a16="http://schemas.microsoft.com/office/drawing/2014/main" id="{43683D27-CFC2-AC30-3552-2C056980EC6D}"/>
              </a:ext>
            </a:extLst>
          </p:cNvPr>
          <p:cNvCxnSpPr>
            <a:cxnSpLocks/>
          </p:cNvCxnSpPr>
          <p:nvPr/>
        </p:nvCxnSpPr>
        <p:spPr>
          <a:xfrm flipH="1" flipV="1">
            <a:off x="3496540" y="3064536"/>
            <a:ext cx="586740" cy="495193"/>
          </a:xfrm>
          <a:prstGeom prst="line">
            <a:avLst/>
          </a:prstGeom>
          <a:ln w="53975">
            <a:solidFill>
              <a:schemeClr val="tx1"/>
            </a:solidFill>
            <a:headEnd type="oval"/>
            <a:tailEnd w="lg" len="lg"/>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2386E08-D385-9DB6-B97B-BEAF04446277}"/>
              </a:ext>
            </a:extLst>
          </p:cNvPr>
          <p:cNvCxnSpPr>
            <a:cxnSpLocks/>
          </p:cNvCxnSpPr>
          <p:nvPr/>
        </p:nvCxnSpPr>
        <p:spPr>
          <a:xfrm flipH="1" flipV="1">
            <a:off x="3884471" y="1862929"/>
            <a:ext cx="586740" cy="495193"/>
          </a:xfrm>
          <a:prstGeom prst="line">
            <a:avLst/>
          </a:prstGeom>
          <a:ln w="53975">
            <a:solidFill>
              <a:schemeClr val="tx1"/>
            </a:solidFill>
            <a:headEnd type="oval"/>
            <a:tailEnd w="lg" len="lg"/>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9672EE0C-CF2E-2E42-7860-CBB2E80FA262}"/>
              </a:ext>
            </a:extLst>
          </p:cNvPr>
          <p:cNvSpPr txBox="1"/>
          <p:nvPr/>
        </p:nvSpPr>
        <p:spPr>
          <a:xfrm>
            <a:off x="5507471" y="4310622"/>
            <a:ext cx="173060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ptos" panose="02110004020202020204"/>
                <a:ea typeface="+mn-ea"/>
                <a:cs typeface="+mn-cs"/>
              </a:rPr>
              <a:t>Jordan</a:t>
            </a:r>
          </a:p>
        </p:txBody>
      </p:sp>
      <p:sp>
        <p:nvSpPr>
          <p:cNvPr id="26" name="TextBox 25">
            <a:extLst>
              <a:ext uri="{FF2B5EF4-FFF2-40B4-BE49-F238E27FC236}">
                <a16:creationId xmlns:a16="http://schemas.microsoft.com/office/drawing/2014/main" id="{8AD1880F-7B49-5889-911F-8DBC73B92B95}"/>
              </a:ext>
            </a:extLst>
          </p:cNvPr>
          <p:cNvSpPr txBox="1"/>
          <p:nvPr/>
        </p:nvSpPr>
        <p:spPr>
          <a:xfrm rot="2422672">
            <a:off x="6993080" y="3205786"/>
            <a:ext cx="109433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ptos" panose="02110004020202020204"/>
                <a:ea typeface="+mn-ea"/>
                <a:cs typeface="+mn-cs"/>
              </a:rPr>
              <a:t>Iraq</a:t>
            </a:r>
          </a:p>
        </p:txBody>
      </p:sp>
      <p:cxnSp>
        <p:nvCxnSpPr>
          <p:cNvPr id="27" name="Straight Connector 26">
            <a:extLst>
              <a:ext uri="{FF2B5EF4-FFF2-40B4-BE49-F238E27FC236}">
                <a16:creationId xmlns:a16="http://schemas.microsoft.com/office/drawing/2014/main" id="{041A4196-CC6C-9A8A-E105-CF651DA51F58}"/>
              </a:ext>
            </a:extLst>
          </p:cNvPr>
          <p:cNvCxnSpPr>
            <a:cxnSpLocks/>
          </p:cNvCxnSpPr>
          <p:nvPr/>
        </p:nvCxnSpPr>
        <p:spPr>
          <a:xfrm>
            <a:off x="5130800" y="4183830"/>
            <a:ext cx="447300" cy="316049"/>
          </a:xfrm>
          <a:prstGeom prst="line">
            <a:avLst/>
          </a:prstGeom>
          <a:ln w="53975">
            <a:solidFill>
              <a:schemeClr val="tx1"/>
            </a:solidFill>
            <a:headEnd type="oval"/>
            <a:tailEnd w="lg" len="lg"/>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3D3F146D-0366-C2D4-F081-7D8696BCBCDA}"/>
              </a:ext>
            </a:extLst>
          </p:cNvPr>
          <p:cNvSpPr txBox="1"/>
          <p:nvPr/>
        </p:nvSpPr>
        <p:spPr>
          <a:xfrm>
            <a:off x="-1" y="6174261"/>
            <a:ext cx="1580241"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600" b="1" kern="1200" dirty="0">
                <a:effectLst/>
                <a:latin typeface="+mj-lt"/>
                <a:ea typeface="+mj-ea"/>
                <a:cs typeface="+mj-cs"/>
              </a:rPr>
              <a:t>24</a:t>
            </a:r>
          </a:p>
        </p:txBody>
      </p:sp>
    </p:spTree>
    <p:extLst>
      <p:ext uri="{BB962C8B-B14F-4D97-AF65-F5344CB8AC3E}">
        <p14:creationId xmlns:p14="http://schemas.microsoft.com/office/powerpoint/2010/main" val="206919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C69B6-168A-977D-DE7F-CE2C274337C6}"/>
            </a:ext>
          </a:extLst>
        </p:cNvPr>
        <p:cNvGrpSpPr/>
        <p:nvPr/>
      </p:nvGrpSpPr>
      <p:grpSpPr>
        <a:xfrm>
          <a:off x="0" y="0"/>
          <a:ext cx="0" cy="0"/>
          <a:chOff x="0" y="0"/>
          <a:chExt cx="0" cy="0"/>
        </a:xfrm>
      </p:grpSpPr>
      <p:sp>
        <p:nvSpPr>
          <p:cNvPr id="2" name="Star: 5 Points 1">
            <a:extLst>
              <a:ext uri="{FF2B5EF4-FFF2-40B4-BE49-F238E27FC236}">
                <a16:creationId xmlns:a16="http://schemas.microsoft.com/office/drawing/2014/main" id="{BA9A8EA8-0DD1-DEBD-B331-97002C10FC5B}"/>
              </a:ext>
            </a:extLst>
          </p:cNvPr>
          <p:cNvSpPr/>
          <p:nvPr/>
        </p:nvSpPr>
        <p:spPr>
          <a:xfrm>
            <a:off x="6809794" y="972658"/>
            <a:ext cx="548640" cy="574040"/>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tar: 5 Points 3">
            <a:extLst>
              <a:ext uri="{FF2B5EF4-FFF2-40B4-BE49-F238E27FC236}">
                <a16:creationId xmlns:a16="http://schemas.microsoft.com/office/drawing/2014/main" id="{1B40762A-DD79-890B-A1BE-3BF7947A401E}"/>
              </a:ext>
            </a:extLst>
          </p:cNvPr>
          <p:cNvSpPr/>
          <p:nvPr/>
        </p:nvSpPr>
        <p:spPr>
          <a:xfrm>
            <a:off x="7996568" y="2854960"/>
            <a:ext cx="548640" cy="574040"/>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4D9E4A4-ADF1-CBDF-D7E8-3C931C0D3FAC}"/>
              </a:ext>
            </a:extLst>
          </p:cNvPr>
          <p:cNvSpPr txBox="1"/>
          <p:nvPr/>
        </p:nvSpPr>
        <p:spPr>
          <a:xfrm>
            <a:off x="7364919" y="823725"/>
            <a:ext cx="2821021" cy="603755"/>
          </a:xfrm>
          <a:prstGeom prst="rect">
            <a:avLst/>
          </a:prstGeom>
          <a:noFill/>
        </p:spPr>
        <p:txBody>
          <a:bodyPr wrap="square">
            <a:spAutoFit/>
          </a:bodyPr>
          <a:lstStyle/>
          <a:p>
            <a:pPr>
              <a:lnSpc>
                <a:spcPct val="80000"/>
              </a:lnSpc>
            </a:pPr>
            <a:r>
              <a:rPr lang="en-US" sz="4000" b="1" i="0" dirty="0">
                <a:solidFill>
                  <a:srgbClr val="000000"/>
                </a:solidFill>
                <a:effectLst/>
                <a:latin typeface="+mj-lt"/>
              </a:rPr>
              <a:t>Assyrians</a:t>
            </a:r>
          </a:p>
        </p:txBody>
      </p:sp>
      <p:sp>
        <p:nvSpPr>
          <p:cNvPr id="6" name="TextBox 5">
            <a:extLst>
              <a:ext uri="{FF2B5EF4-FFF2-40B4-BE49-F238E27FC236}">
                <a16:creationId xmlns:a16="http://schemas.microsoft.com/office/drawing/2014/main" id="{13DEAC37-A39A-D69C-B42F-B3483ED6E39B}"/>
              </a:ext>
            </a:extLst>
          </p:cNvPr>
          <p:cNvSpPr txBox="1"/>
          <p:nvPr/>
        </p:nvSpPr>
        <p:spPr>
          <a:xfrm>
            <a:off x="8113732" y="3538985"/>
            <a:ext cx="3287085" cy="603755"/>
          </a:xfrm>
          <a:prstGeom prst="rect">
            <a:avLst/>
          </a:prstGeom>
          <a:noFill/>
        </p:spPr>
        <p:txBody>
          <a:bodyPr wrap="square">
            <a:spAutoFit/>
          </a:bodyPr>
          <a:lstStyle/>
          <a:p>
            <a:pPr>
              <a:lnSpc>
                <a:spcPct val="80000"/>
              </a:lnSpc>
            </a:pPr>
            <a:r>
              <a:rPr lang="en-US" sz="4000" b="1" i="0" dirty="0">
                <a:solidFill>
                  <a:srgbClr val="000000"/>
                </a:solidFill>
                <a:effectLst/>
                <a:latin typeface="+mj-lt"/>
              </a:rPr>
              <a:t>Babylonians</a:t>
            </a:r>
          </a:p>
        </p:txBody>
      </p:sp>
      <p:sp>
        <p:nvSpPr>
          <p:cNvPr id="7" name="Star: 5 Points 6">
            <a:extLst>
              <a:ext uri="{FF2B5EF4-FFF2-40B4-BE49-F238E27FC236}">
                <a16:creationId xmlns:a16="http://schemas.microsoft.com/office/drawing/2014/main" id="{33349B9F-BFA1-E01A-C4CC-AB35C65B8F26}"/>
              </a:ext>
            </a:extLst>
          </p:cNvPr>
          <p:cNvSpPr/>
          <p:nvPr/>
        </p:nvSpPr>
        <p:spPr>
          <a:xfrm>
            <a:off x="3963265" y="2366410"/>
            <a:ext cx="548640" cy="574040"/>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2BDD029-79B8-10AC-E071-01E8DCA05D27}"/>
              </a:ext>
            </a:extLst>
          </p:cNvPr>
          <p:cNvSpPr txBox="1"/>
          <p:nvPr/>
        </p:nvSpPr>
        <p:spPr>
          <a:xfrm>
            <a:off x="1177263" y="1572090"/>
            <a:ext cx="2821021" cy="603755"/>
          </a:xfrm>
          <a:prstGeom prst="rect">
            <a:avLst/>
          </a:prstGeom>
          <a:noFill/>
        </p:spPr>
        <p:txBody>
          <a:bodyPr wrap="square">
            <a:spAutoFit/>
          </a:bodyPr>
          <a:lstStyle/>
          <a:p>
            <a:pPr>
              <a:lnSpc>
                <a:spcPct val="80000"/>
              </a:lnSpc>
            </a:pPr>
            <a:r>
              <a:rPr lang="en-US" sz="4000" b="1" u="sng" dirty="0">
                <a:solidFill>
                  <a:srgbClr val="000000"/>
                </a:solidFill>
              </a:rPr>
              <a:t>Canaan</a:t>
            </a:r>
            <a:endParaRPr lang="en-US" sz="4000" b="1" dirty="0">
              <a:solidFill>
                <a:srgbClr val="000000"/>
              </a:solidFill>
              <a:latin typeface="+mj-lt"/>
            </a:endParaRPr>
          </a:p>
        </p:txBody>
      </p:sp>
      <p:sp>
        <p:nvSpPr>
          <p:cNvPr id="9" name="TextBox 8">
            <a:extLst>
              <a:ext uri="{FF2B5EF4-FFF2-40B4-BE49-F238E27FC236}">
                <a16:creationId xmlns:a16="http://schemas.microsoft.com/office/drawing/2014/main" id="{838F923E-555C-6BFD-487B-06B8E4772230}"/>
              </a:ext>
            </a:extLst>
          </p:cNvPr>
          <p:cNvSpPr txBox="1"/>
          <p:nvPr/>
        </p:nvSpPr>
        <p:spPr>
          <a:xfrm rot="4866725">
            <a:off x="1476439" y="4656520"/>
            <a:ext cx="1072730"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i="0" u="none" strike="noStrike" kern="1200" cap="none" spc="0" normalizeH="0" baseline="0" noProof="0" dirty="0">
                <a:ln>
                  <a:noFill/>
                </a:ln>
                <a:solidFill>
                  <a:srgbClr val="06779E"/>
                </a:solidFill>
                <a:effectLst/>
                <a:uLnTx/>
                <a:uFillTx/>
                <a:latin typeface="Aptos" panose="02110004020202020204"/>
                <a:ea typeface="+mn-ea"/>
                <a:cs typeface="+mn-cs"/>
              </a:rPr>
              <a:t>Nile</a:t>
            </a:r>
          </a:p>
        </p:txBody>
      </p:sp>
      <p:sp>
        <p:nvSpPr>
          <p:cNvPr id="10" name="TextBox 9">
            <a:extLst>
              <a:ext uri="{FF2B5EF4-FFF2-40B4-BE49-F238E27FC236}">
                <a16:creationId xmlns:a16="http://schemas.microsoft.com/office/drawing/2014/main" id="{BF449845-E764-397B-CD6D-1B1BE7984FE1}"/>
              </a:ext>
            </a:extLst>
          </p:cNvPr>
          <p:cNvSpPr txBox="1"/>
          <p:nvPr/>
        </p:nvSpPr>
        <p:spPr>
          <a:xfrm>
            <a:off x="1438831" y="2556974"/>
            <a:ext cx="2821021" cy="603755"/>
          </a:xfrm>
          <a:prstGeom prst="rect">
            <a:avLst/>
          </a:prstGeom>
          <a:noFill/>
        </p:spPr>
        <p:txBody>
          <a:bodyPr wrap="square">
            <a:spAutoFit/>
          </a:bodyPr>
          <a:lstStyle/>
          <a:p>
            <a:pPr>
              <a:lnSpc>
                <a:spcPct val="80000"/>
              </a:lnSpc>
            </a:pPr>
            <a:r>
              <a:rPr lang="en-US" sz="4000" b="1" dirty="0">
                <a:solidFill>
                  <a:srgbClr val="000000"/>
                </a:solidFill>
                <a:latin typeface="+mj-lt"/>
              </a:rPr>
              <a:t>Israel</a:t>
            </a:r>
          </a:p>
        </p:txBody>
      </p:sp>
      <p:sp>
        <p:nvSpPr>
          <p:cNvPr id="11" name="TextBox 10">
            <a:extLst>
              <a:ext uri="{FF2B5EF4-FFF2-40B4-BE49-F238E27FC236}">
                <a16:creationId xmlns:a16="http://schemas.microsoft.com/office/drawing/2014/main" id="{8EBE1BDC-47E0-FD52-D56D-252922C07D2C}"/>
              </a:ext>
            </a:extLst>
          </p:cNvPr>
          <p:cNvSpPr txBox="1"/>
          <p:nvPr/>
        </p:nvSpPr>
        <p:spPr>
          <a:xfrm>
            <a:off x="1416564" y="2064532"/>
            <a:ext cx="2821021" cy="603755"/>
          </a:xfrm>
          <a:prstGeom prst="rect">
            <a:avLst/>
          </a:prstGeom>
          <a:noFill/>
        </p:spPr>
        <p:txBody>
          <a:bodyPr wrap="square">
            <a:spAutoFit/>
          </a:bodyPr>
          <a:lstStyle/>
          <a:p>
            <a:pPr>
              <a:lnSpc>
                <a:spcPct val="80000"/>
              </a:lnSpc>
            </a:pPr>
            <a:r>
              <a:rPr lang="en-US" sz="4000" b="1" dirty="0">
                <a:solidFill>
                  <a:srgbClr val="000000"/>
                </a:solidFill>
                <a:latin typeface="+mj-lt"/>
              </a:rPr>
              <a:t>Phoenicia</a:t>
            </a:r>
          </a:p>
        </p:txBody>
      </p:sp>
      <p:sp>
        <p:nvSpPr>
          <p:cNvPr id="12" name="Star: 5 Points 11">
            <a:extLst>
              <a:ext uri="{FF2B5EF4-FFF2-40B4-BE49-F238E27FC236}">
                <a16:creationId xmlns:a16="http://schemas.microsoft.com/office/drawing/2014/main" id="{6E15FAFA-E934-FE46-BCD3-87C0FD878965}"/>
              </a:ext>
            </a:extLst>
          </p:cNvPr>
          <p:cNvSpPr/>
          <p:nvPr/>
        </p:nvSpPr>
        <p:spPr>
          <a:xfrm>
            <a:off x="1890242" y="4248712"/>
            <a:ext cx="548640" cy="574040"/>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C8F460F-9AAF-493B-C52C-10AB95B5E2A3}"/>
              </a:ext>
            </a:extLst>
          </p:cNvPr>
          <p:cNvSpPr txBox="1"/>
          <p:nvPr/>
        </p:nvSpPr>
        <p:spPr>
          <a:xfrm>
            <a:off x="2552754" y="4708585"/>
            <a:ext cx="2821021" cy="603755"/>
          </a:xfrm>
          <a:prstGeom prst="rect">
            <a:avLst/>
          </a:prstGeom>
          <a:noFill/>
        </p:spPr>
        <p:txBody>
          <a:bodyPr wrap="square">
            <a:spAutoFit/>
          </a:bodyPr>
          <a:lstStyle/>
          <a:p>
            <a:pPr>
              <a:lnSpc>
                <a:spcPct val="80000"/>
              </a:lnSpc>
            </a:pPr>
            <a:r>
              <a:rPr lang="en-US" sz="4000" b="1" i="0" dirty="0">
                <a:solidFill>
                  <a:srgbClr val="000000"/>
                </a:solidFill>
                <a:effectLst/>
                <a:latin typeface="+mj-lt"/>
              </a:rPr>
              <a:t>Egyptians</a:t>
            </a:r>
          </a:p>
        </p:txBody>
      </p:sp>
      <p:sp>
        <p:nvSpPr>
          <p:cNvPr id="14" name="TextBox 13">
            <a:extLst>
              <a:ext uri="{FF2B5EF4-FFF2-40B4-BE49-F238E27FC236}">
                <a16:creationId xmlns:a16="http://schemas.microsoft.com/office/drawing/2014/main" id="{0A0072C6-B8E6-0FAD-0051-7AAF954C4438}"/>
              </a:ext>
            </a:extLst>
          </p:cNvPr>
          <p:cNvSpPr txBox="1"/>
          <p:nvPr/>
        </p:nvSpPr>
        <p:spPr>
          <a:xfrm>
            <a:off x="-1" y="6174261"/>
            <a:ext cx="1580241"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600" b="1" kern="1200" dirty="0">
                <a:effectLst/>
                <a:latin typeface="+mj-lt"/>
                <a:ea typeface="+mj-ea"/>
                <a:cs typeface="+mj-cs"/>
              </a:rPr>
              <a:t>25</a:t>
            </a:r>
          </a:p>
        </p:txBody>
      </p:sp>
    </p:spTree>
    <p:extLst>
      <p:ext uri="{BB962C8B-B14F-4D97-AF65-F5344CB8AC3E}">
        <p14:creationId xmlns:p14="http://schemas.microsoft.com/office/powerpoint/2010/main" val="409206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le of wooden letters&#10;&#10;AI-generated content may be incorrect.">
            <a:extLst>
              <a:ext uri="{FF2B5EF4-FFF2-40B4-BE49-F238E27FC236}">
                <a16:creationId xmlns:a16="http://schemas.microsoft.com/office/drawing/2014/main" id="{59AC0919-1B75-4460-227C-EDDF0B7AFF1A}"/>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rcRect r="57311"/>
          <a:stretch/>
        </p:blipFill>
        <p:spPr>
          <a:xfrm>
            <a:off x="1" y="0"/>
            <a:ext cx="8385676" cy="6901525"/>
          </a:xfrm>
          <a:prstGeom prst="rect">
            <a:avLst/>
          </a:prstGeom>
        </p:spPr>
      </p:pic>
      <p:sp>
        <p:nvSpPr>
          <p:cNvPr id="2" name="TextBox 1">
            <a:extLst>
              <a:ext uri="{FF2B5EF4-FFF2-40B4-BE49-F238E27FC236}">
                <a16:creationId xmlns:a16="http://schemas.microsoft.com/office/drawing/2014/main" id="{C7B61616-41BA-CB77-9D48-5E305909B784}"/>
              </a:ext>
            </a:extLst>
          </p:cNvPr>
          <p:cNvSpPr txBox="1"/>
          <p:nvPr/>
        </p:nvSpPr>
        <p:spPr>
          <a:xfrm>
            <a:off x="346521" y="702659"/>
            <a:ext cx="2821021" cy="603755"/>
          </a:xfrm>
          <a:prstGeom prst="rect">
            <a:avLst/>
          </a:prstGeom>
          <a:noFill/>
          <a:effectLst>
            <a:glow>
              <a:schemeClr val="tx1"/>
            </a:glow>
          </a:effectLst>
        </p:spPr>
        <p:txBody>
          <a:bodyPr wrap="square">
            <a:spAutoFit/>
          </a:bodyPr>
          <a:lstStyle/>
          <a:p>
            <a:pPr>
              <a:lnSpc>
                <a:spcPct val="80000"/>
              </a:lnSpc>
            </a:pPr>
            <a:r>
              <a:rPr lang="en-US" sz="4000" b="1" dirty="0">
                <a:solidFill>
                  <a:srgbClr val="000000"/>
                </a:solidFill>
                <a:effectLst/>
                <a:latin typeface="+mj-lt"/>
              </a:rPr>
              <a:t>Phoenicia</a:t>
            </a:r>
          </a:p>
        </p:txBody>
      </p:sp>
      <p:sp>
        <p:nvSpPr>
          <p:cNvPr id="3" name="TextBox 2">
            <a:extLst>
              <a:ext uri="{FF2B5EF4-FFF2-40B4-BE49-F238E27FC236}">
                <a16:creationId xmlns:a16="http://schemas.microsoft.com/office/drawing/2014/main" id="{E8B7EC09-E82F-E4A0-A25B-987F04D5C49F}"/>
              </a:ext>
            </a:extLst>
          </p:cNvPr>
          <p:cNvSpPr txBox="1"/>
          <p:nvPr/>
        </p:nvSpPr>
        <p:spPr>
          <a:xfrm>
            <a:off x="1197582" y="1582482"/>
            <a:ext cx="7926962" cy="1588640"/>
          </a:xfrm>
          <a:prstGeom prst="rect">
            <a:avLst/>
          </a:prstGeom>
          <a:noFill/>
          <a:effectLst>
            <a:glow>
              <a:schemeClr val="tx1"/>
            </a:glow>
          </a:effectLst>
        </p:spPr>
        <p:txBody>
          <a:bodyPr wrap="square">
            <a:spAutoFit/>
          </a:bodyPr>
          <a:lstStyle/>
          <a:p>
            <a:pPr>
              <a:lnSpc>
                <a:spcPct val="80000"/>
              </a:lnSpc>
            </a:pPr>
            <a:r>
              <a:rPr lang="en-US" sz="4000" b="1" i="0" dirty="0">
                <a:solidFill>
                  <a:srgbClr val="000000"/>
                </a:solidFill>
                <a:effectLst/>
                <a:latin typeface="+mj-lt"/>
              </a:rPr>
              <a:t>Bible:  </a:t>
            </a:r>
          </a:p>
          <a:p>
            <a:pPr marL="571500" indent="-571500">
              <a:lnSpc>
                <a:spcPct val="80000"/>
              </a:lnSpc>
              <a:buFont typeface="Arial" panose="020B0604020202020204" pitchFamily="34" charset="0"/>
              <a:buChar char="•"/>
            </a:pPr>
            <a:r>
              <a:rPr lang="en-US" sz="4000" b="1" dirty="0">
                <a:solidFill>
                  <a:srgbClr val="000000"/>
                </a:solidFill>
                <a:effectLst/>
                <a:latin typeface="+mj-lt"/>
              </a:rPr>
              <a:t>Cities of Sidon and </a:t>
            </a:r>
            <a:r>
              <a:rPr lang="en-US" sz="4000" b="1" dirty="0" err="1">
                <a:solidFill>
                  <a:srgbClr val="000000"/>
                </a:solidFill>
                <a:effectLst/>
                <a:latin typeface="+mj-lt"/>
              </a:rPr>
              <a:t>Tyre</a:t>
            </a:r>
            <a:endParaRPr lang="en-US" sz="4000" b="1" dirty="0">
              <a:solidFill>
                <a:srgbClr val="000000"/>
              </a:solidFill>
              <a:effectLst/>
              <a:latin typeface="+mj-lt"/>
            </a:endParaRPr>
          </a:p>
          <a:p>
            <a:pPr marL="571500" indent="-571500">
              <a:lnSpc>
                <a:spcPct val="80000"/>
              </a:lnSpc>
              <a:buFont typeface="Arial" panose="020B0604020202020204" pitchFamily="34" charset="0"/>
              <a:buChar char="•"/>
            </a:pPr>
            <a:r>
              <a:rPr lang="en-US" sz="4000" b="1" i="0" dirty="0">
                <a:solidFill>
                  <a:srgbClr val="000000"/>
                </a:solidFill>
                <a:effectLst/>
                <a:latin typeface="+mj-lt"/>
              </a:rPr>
              <a:t>Jezebel was from Sidon</a:t>
            </a:r>
          </a:p>
        </p:txBody>
      </p:sp>
      <p:pic>
        <p:nvPicPr>
          <p:cNvPr id="8" name="Picture 7" descr="A pile of wooden letters&#10;&#10;AI-generated content may be incorrect.">
            <a:extLst>
              <a:ext uri="{FF2B5EF4-FFF2-40B4-BE49-F238E27FC236}">
                <a16:creationId xmlns:a16="http://schemas.microsoft.com/office/drawing/2014/main" id="{70BF4033-16DF-62A9-24FF-585150C01CE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rcRect l="42401"/>
          <a:stretch/>
        </p:blipFill>
        <p:spPr>
          <a:xfrm>
            <a:off x="8385676" y="-1"/>
            <a:ext cx="3806324" cy="6901525"/>
          </a:xfrm>
          <a:prstGeom prst="rect">
            <a:avLst/>
          </a:prstGeom>
        </p:spPr>
      </p:pic>
      <p:sp>
        <p:nvSpPr>
          <p:cNvPr id="10" name="TextBox 9">
            <a:extLst>
              <a:ext uri="{FF2B5EF4-FFF2-40B4-BE49-F238E27FC236}">
                <a16:creationId xmlns:a16="http://schemas.microsoft.com/office/drawing/2014/main" id="{90ED9020-D84B-6EF3-FDFE-12434D502ED0}"/>
              </a:ext>
            </a:extLst>
          </p:cNvPr>
          <p:cNvSpPr txBox="1"/>
          <p:nvPr/>
        </p:nvSpPr>
        <p:spPr>
          <a:xfrm>
            <a:off x="-1" y="6174261"/>
            <a:ext cx="1580241"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600" b="1" kern="1200" dirty="0">
                <a:effectLst/>
                <a:latin typeface="+mj-lt"/>
                <a:ea typeface="+mj-ea"/>
                <a:cs typeface="+mj-cs"/>
              </a:rPr>
              <a:t>26</a:t>
            </a:r>
          </a:p>
        </p:txBody>
      </p:sp>
      <p:sp>
        <p:nvSpPr>
          <p:cNvPr id="5" name="TextBox 4">
            <a:extLst>
              <a:ext uri="{FF2B5EF4-FFF2-40B4-BE49-F238E27FC236}">
                <a16:creationId xmlns:a16="http://schemas.microsoft.com/office/drawing/2014/main" id="{8D9B4D7F-9888-FA73-A6CA-0DBF52D16D23}"/>
              </a:ext>
            </a:extLst>
          </p:cNvPr>
          <p:cNvSpPr txBox="1"/>
          <p:nvPr/>
        </p:nvSpPr>
        <p:spPr>
          <a:xfrm>
            <a:off x="1197582" y="3818106"/>
            <a:ext cx="7926962" cy="2081083"/>
          </a:xfrm>
          <a:prstGeom prst="rect">
            <a:avLst/>
          </a:prstGeom>
          <a:noFill/>
          <a:effectLst>
            <a:glow>
              <a:schemeClr val="tx1"/>
            </a:glow>
          </a:effectLst>
        </p:spPr>
        <p:txBody>
          <a:bodyPr wrap="square">
            <a:spAutoFit/>
          </a:bodyPr>
          <a:lstStyle/>
          <a:p>
            <a:pPr>
              <a:lnSpc>
                <a:spcPct val="80000"/>
              </a:lnSpc>
            </a:pPr>
            <a:r>
              <a:rPr lang="en-US" sz="4000" b="1" i="0" dirty="0">
                <a:solidFill>
                  <a:srgbClr val="000000"/>
                </a:solidFill>
                <a:effectLst/>
                <a:latin typeface="+mj-lt"/>
              </a:rPr>
              <a:t>History:  </a:t>
            </a:r>
          </a:p>
          <a:p>
            <a:pPr marL="571500" indent="-571500">
              <a:lnSpc>
                <a:spcPct val="80000"/>
              </a:lnSpc>
              <a:buFont typeface="Arial" panose="020B0604020202020204" pitchFamily="34" charset="0"/>
              <a:buChar char="•"/>
            </a:pPr>
            <a:r>
              <a:rPr lang="en-US" sz="4000" b="1" dirty="0">
                <a:solidFill>
                  <a:srgbClr val="000000"/>
                </a:solidFill>
                <a:effectLst/>
                <a:latin typeface="+mj-lt"/>
              </a:rPr>
              <a:t>Maritime trade and shipbuilding</a:t>
            </a:r>
          </a:p>
          <a:p>
            <a:pPr marL="571500" indent="-571500">
              <a:lnSpc>
                <a:spcPct val="80000"/>
              </a:lnSpc>
              <a:buFont typeface="Arial" panose="020B0604020202020204" pitchFamily="34" charset="0"/>
              <a:buChar char="•"/>
            </a:pPr>
            <a:r>
              <a:rPr lang="en-US" sz="4000" b="1" dirty="0">
                <a:solidFill>
                  <a:srgbClr val="000000"/>
                </a:solidFill>
                <a:effectLst/>
                <a:latin typeface="+mj-lt"/>
              </a:rPr>
              <a:t>Purple Dye</a:t>
            </a:r>
          </a:p>
          <a:p>
            <a:pPr marL="571500" indent="-571500">
              <a:lnSpc>
                <a:spcPct val="80000"/>
              </a:lnSpc>
              <a:buFont typeface="Arial" panose="020B0604020202020204" pitchFamily="34" charset="0"/>
              <a:buChar char="•"/>
            </a:pPr>
            <a:r>
              <a:rPr lang="en-US" sz="4000" b="1" i="0" dirty="0">
                <a:solidFill>
                  <a:srgbClr val="000000"/>
                </a:solidFill>
                <a:effectLst/>
                <a:highlight>
                  <a:srgbClr val="FFFF00"/>
                </a:highlight>
                <a:latin typeface="+mj-lt"/>
              </a:rPr>
              <a:t>The Alphabet</a:t>
            </a:r>
          </a:p>
        </p:txBody>
      </p:sp>
    </p:spTree>
    <p:extLst>
      <p:ext uri="{BB962C8B-B14F-4D97-AF65-F5344CB8AC3E}">
        <p14:creationId xmlns:p14="http://schemas.microsoft.com/office/powerpoint/2010/main" val="15920869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le of wooden letters&#10;&#10;AI-generated content may be incorrect.">
            <a:extLst>
              <a:ext uri="{FF2B5EF4-FFF2-40B4-BE49-F238E27FC236}">
                <a16:creationId xmlns:a16="http://schemas.microsoft.com/office/drawing/2014/main" id="{46517CD6-429A-CCAE-00B0-75853704DF95}"/>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rcRect r="57311"/>
          <a:stretch/>
        </p:blipFill>
        <p:spPr>
          <a:xfrm>
            <a:off x="0" y="0"/>
            <a:ext cx="12191999" cy="6901525"/>
          </a:xfrm>
          <a:prstGeom prst="rect">
            <a:avLst/>
          </a:prstGeom>
        </p:spPr>
      </p:pic>
      <p:sp>
        <p:nvSpPr>
          <p:cNvPr id="3" name="TextBox 2">
            <a:extLst>
              <a:ext uri="{FF2B5EF4-FFF2-40B4-BE49-F238E27FC236}">
                <a16:creationId xmlns:a16="http://schemas.microsoft.com/office/drawing/2014/main" id="{266A8087-DC96-788B-4137-9D0C8266522C}"/>
              </a:ext>
            </a:extLst>
          </p:cNvPr>
          <p:cNvSpPr txBox="1"/>
          <p:nvPr/>
        </p:nvSpPr>
        <p:spPr>
          <a:xfrm>
            <a:off x="327065" y="430284"/>
            <a:ext cx="6132100" cy="603755"/>
          </a:xfrm>
          <a:prstGeom prst="rect">
            <a:avLst/>
          </a:prstGeom>
          <a:noFill/>
          <a:effectLst>
            <a:glow>
              <a:schemeClr val="tx1"/>
            </a:glow>
          </a:effectLst>
        </p:spPr>
        <p:txBody>
          <a:bodyPr wrap="square">
            <a:spAutoFit/>
          </a:bodyPr>
          <a:lstStyle/>
          <a:p>
            <a:pPr>
              <a:lnSpc>
                <a:spcPct val="80000"/>
              </a:lnSpc>
            </a:pPr>
            <a:r>
              <a:rPr lang="en-US" sz="4000" b="1" dirty="0">
                <a:solidFill>
                  <a:srgbClr val="000000"/>
                </a:solidFill>
                <a:effectLst/>
                <a:latin typeface="+mj-lt"/>
              </a:rPr>
              <a:t>The Iliad </a:t>
            </a:r>
            <a:r>
              <a:rPr lang="en-US" sz="4000" dirty="0">
                <a:solidFill>
                  <a:srgbClr val="000000"/>
                </a:solidFill>
                <a:effectLst/>
                <a:latin typeface="+mj-lt"/>
              </a:rPr>
              <a:t>and</a:t>
            </a:r>
            <a:r>
              <a:rPr lang="en-US" sz="4000" b="1" dirty="0">
                <a:solidFill>
                  <a:srgbClr val="000000"/>
                </a:solidFill>
                <a:effectLst/>
                <a:latin typeface="+mj-lt"/>
              </a:rPr>
              <a:t> The Odyssey</a:t>
            </a:r>
          </a:p>
        </p:txBody>
      </p:sp>
      <p:sp>
        <p:nvSpPr>
          <p:cNvPr id="4" name="TextBox 3">
            <a:extLst>
              <a:ext uri="{FF2B5EF4-FFF2-40B4-BE49-F238E27FC236}">
                <a16:creationId xmlns:a16="http://schemas.microsoft.com/office/drawing/2014/main" id="{EBC81CCC-A783-A09A-B394-A35F90F4D6FB}"/>
              </a:ext>
            </a:extLst>
          </p:cNvPr>
          <p:cNvSpPr txBox="1"/>
          <p:nvPr/>
        </p:nvSpPr>
        <p:spPr>
          <a:xfrm>
            <a:off x="327065" y="1511770"/>
            <a:ext cx="10645735" cy="1938992"/>
          </a:xfrm>
          <a:prstGeom prst="rect">
            <a:avLst/>
          </a:prstGeom>
          <a:noFill/>
          <a:effectLst>
            <a:glow>
              <a:schemeClr val="tx1"/>
            </a:glow>
          </a:effectLst>
        </p:spPr>
        <p:txBody>
          <a:bodyPr wrap="square">
            <a:spAutoFit/>
          </a:bodyPr>
          <a:lstStyle/>
          <a:p>
            <a:r>
              <a:rPr lang="en-US" sz="4000" b="1" dirty="0">
                <a:solidFill>
                  <a:srgbClr val="000000"/>
                </a:solidFill>
                <a:effectLst/>
                <a:latin typeface="+mj-lt"/>
              </a:rPr>
              <a:t>Written by Homer 8</a:t>
            </a:r>
            <a:r>
              <a:rPr lang="en-US" sz="4000" b="1" baseline="30000" dirty="0">
                <a:solidFill>
                  <a:srgbClr val="000000"/>
                </a:solidFill>
                <a:effectLst/>
                <a:latin typeface="+mj-lt"/>
              </a:rPr>
              <a:t>th</a:t>
            </a:r>
            <a:r>
              <a:rPr lang="en-US" sz="4000" b="1" dirty="0">
                <a:solidFill>
                  <a:srgbClr val="000000"/>
                </a:solidFill>
                <a:effectLst/>
                <a:latin typeface="+mj-lt"/>
              </a:rPr>
              <a:t> century BC</a:t>
            </a:r>
          </a:p>
          <a:p>
            <a:pPr marL="571500" indent="-571500">
              <a:buFont typeface="Arial" panose="020B0604020202020204" pitchFamily="34" charset="0"/>
              <a:buChar char="•"/>
            </a:pPr>
            <a:r>
              <a:rPr lang="en-US" sz="4000" b="1" dirty="0">
                <a:solidFill>
                  <a:srgbClr val="000000"/>
                </a:solidFill>
                <a:effectLst/>
                <a:latin typeface="+mj-lt"/>
              </a:rPr>
              <a:t>Oldest complete copy:  9</a:t>
            </a:r>
            <a:r>
              <a:rPr lang="en-US" sz="4000" b="1" baseline="30000" dirty="0">
                <a:solidFill>
                  <a:srgbClr val="000000"/>
                </a:solidFill>
                <a:effectLst/>
                <a:latin typeface="+mj-lt"/>
              </a:rPr>
              <a:t>th</a:t>
            </a:r>
            <a:r>
              <a:rPr lang="en-US" sz="4000" b="1" dirty="0">
                <a:solidFill>
                  <a:srgbClr val="000000"/>
                </a:solidFill>
                <a:effectLst/>
                <a:latin typeface="+mj-lt"/>
              </a:rPr>
              <a:t> -10</a:t>
            </a:r>
            <a:r>
              <a:rPr lang="en-US" sz="4000" b="1" baseline="30000" dirty="0">
                <a:solidFill>
                  <a:srgbClr val="000000"/>
                </a:solidFill>
                <a:effectLst/>
                <a:latin typeface="+mj-lt"/>
              </a:rPr>
              <a:t>th</a:t>
            </a:r>
            <a:r>
              <a:rPr lang="en-US" sz="4000" b="1" dirty="0">
                <a:solidFill>
                  <a:srgbClr val="000000"/>
                </a:solidFill>
                <a:effectLst/>
                <a:latin typeface="+mj-lt"/>
              </a:rPr>
              <a:t> century AD</a:t>
            </a:r>
          </a:p>
          <a:p>
            <a:pPr marL="571500" indent="-571500">
              <a:buFont typeface="Arial" panose="020B0604020202020204" pitchFamily="34" charset="0"/>
              <a:buChar char="•"/>
            </a:pPr>
            <a:r>
              <a:rPr lang="en-US" sz="4000" b="1" dirty="0">
                <a:solidFill>
                  <a:srgbClr val="000000"/>
                </a:solidFill>
                <a:effectLst/>
                <a:latin typeface="+mj-lt"/>
              </a:rPr>
              <a:t>Fragments dating to 3</a:t>
            </a:r>
            <a:r>
              <a:rPr lang="en-US" sz="4000" b="1" baseline="30000" dirty="0">
                <a:solidFill>
                  <a:srgbClr val="000000"/>
                </a:solidFill>
                <a:effectLst/>
                <a:latin typeface="+mj-lt"/>
              </a:rPr>
              <a:t>rd</a:t>
            </a:r>
            <a:r>
              <a:rPr lang="en-US" sz="4000" b="1" dirty="0">
                <a:solidFill>
                  <a:srgbClr val="000000"/>
                </a:solidFill>
                <a:effectLst/>
                <a:latin typeface="+mj-lt"/>
              </a:rPr>
              <a:t> century BC</a:t>
            </a:r>
          </a:p>
        </p:txBody>
      </p:sp>
      <p:sp>
        <p:nvSpPr>
          <p:cNvPr id="5" name="TextBox 4">
            <a:extLst>
              <a:ext uri="{FF2B5EF4-FFF2-40B4-BE49-F238E27FC236}">
                <a16:creationId xmlns:a16="http://schemas.microsoft.com/office/drawing/2014/main" id="{68158027-B22F-BB42-7FBB-8E64D7E183D0}"/>
              </a:ext>
            </a:extLst>
          </p:cNvPr>
          <p:cNvSpPr txBox="1"/>
          <p:nvPr/>
        </p:nvSpPr>
        <p:spPr>
          <a:xfrm>
            <a:off x="327065" y="4206647"/>
            <a:ext cx="11864934" cy="2554545"/>
          </a:xfrm>
          <a:prstGeom prst="rect">
            <a:avLst/>
          </a:prstGeom>
          <a:noFill/>
          <a:effectLst>
            <a:glow>
              <a:schemeClr val="tx1"/>
            </a:glow>
          </a:effectLst>
        </p:spPr>
        <p:txBody>
          <a:bodyPr wrap="square">
            <a:spAutoFit/>
          </a:bodyPr>
          <a:lstStyle/>
          <a:p>
            <a:r>
              <a:rPr lang="en-US" sz="4000" b="1" dirty="0">
                <a:solidFill>
                  <a:srgbClr val="000000"/>
                </a:solidFill>
                <a:effectLst/>
                <a:latin typeface="+mj-lt"/>
              </a:rPr>
              <a:t>Lessons Learned:</a:t>
            </a:r>
          </a:p>
          <a:p>
            <a:pPr marL="571500" indent="-571500">
              <a:buFont typeface="Arial" panose="020B0604020202020204" pitchFamily="34" charset="0"/>
              <a:buChar char="•"/>
            </a:pPr>
            <a:r>
              <a:rPr lang="en-US" sz="4000" b="1" dirty="0">
                <a:solidFill>
                  <a:srgbClr val="000000"/>
                </a:solidFill>
                <a:effectLst/>
                <a:latin typeface="+mj-lt"/>
              </a:rPr>
              <a:t>Paper Records Don’t Last Long</a:t>
            </a:r>
          </a:p>
          <a:p>
            <a:pPr marL="571500" indent="-571500">
              <a:buFont typeface="Arial" panose="020B0604020202020204" pitchFamily="34" charset="0"/>
              <a:buChar char="•"/>
            </a:pPr>
            <a:r>
              <a:rPr lang="en-US" sz="4000" b="1" dirty="0">
                <a:solidFill>
                  <a:srgbClr val="000000"/>
                </a:solidFill>
                <a:effectLst/>
                <a:latin typeface="+mj-lt"/>
              </a:rPr>
              <a:t>Authenticity of non-biblical records not questioned</a:t>
            </a:r>
          </a:p>
          <a:p>
            <a:endParaRPr lang="en-US" sz="4000" b="1" dirty="0">
              <a:solidFill>
                <a:srgbClr val="000000"/>
              </a:solidFill>
              <a:effectLst/>
              <a:latin typeface="+mj-lt"/>
            </a:endParaRPr>
          </a:p>
        </p:txBody>
      </p:sp>
      <p:sp>
        <p:nvSpPr>
          <p:cNvPr id="6" name="TextBox 5">
            <a:extLst>
              <a:ext uri="{FF2B5EF4-FFF2-40B4-BE49-F238E27FC236}">
                <a16:creationId xmlns:a16="http://schemas.microsoft.com/office/drawing/2014/main" id="{94293710-1925-8112-2426-06BD69CD8B04}"/>
              </a:ext>
            </a:extLst>
          </p:cNvPr>
          <p:cNvSpPr txBox="1"/>
          <p:nvPr/>
        </p:nvSpPr>
        <p:spPr>
          <a:xfrm>
            <a:off x="-1" y="6174261"/>
            <a:ext cx="1580241"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600" b="1" kern="1200" dirty="0">
                <a:effectLst/>
                <a:latin typeface="+mj-lt"/>
                <a:ea typeface="+mj-ea"/>
                <a:cs typeface="+mj-cs"/>
              </a:rPr>
              <a:t>27</a:t>
            </a:r>
          </a:p>
        </p:txBody>
      </p:sp>
    </p:spTree>
    <p:extLst>
      <p:ext uri="{BB962C8B-B14F-4D97-AF65-F5344CB8AC3E}">
        <p14:creationId xmlns:p14="http://schemas.microsoft.com/office/powerpoint/2010/main" val="347724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3AAC9F6-85B4-EF3B-1260-D8C95A01B03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87305E5-D70A-987D-8BB9-B7B60C1F40E6}"/>
              </a:ext>
            </a:extLst>
          </p:cNvPr>
          <p:cNvSpPr txBox="1"/>
          <p:nvPr/>
        </p:nvSpPr>
        <p:spPr>
          <a:xfrm>
            <a:off x="1534720" y="4058000"/>
            <a:ext cx="3437376" cy="707886"/>
          </a:xfrm>
          <a:prstGeom prst="rect">
            <a:avLst/>
          </a:prstGeom>
          <a:noFill/>
        </p:spPr>
        <p:txBody>
          <a:bodyPr wrap="square">
            <a:spAutoFit/>
          </a:bodyPr>
          <a:lstStyle/>
          <a:p>
            <a:r>
              <a:rPr lang="en-US" sz="4000" b="1" dirty="0">
                <a:solidFill>
                  <a:schemeClr val="bg1"/>
                </a:solidFill>
              </a:rPr>
              <a:t>World View</a:t>
            </a:r>
          </a:p>
        </p:txBody>
      </p:sp>
      <p:pic>
        <p:nvPicPr>
          <p:cNvPr id="10" name="Picture 9">
            <a:extLst>
              <a:ext uri="{FF2B5EF4-FFF2-40B4-BE49-F238E27FC236}">
                <a16:creationId xmlns:a16="http://schemas.microsoft.com/office/drawing/2014/main" id="{37CA5589-1029-EED3-6F05-0F7CA25789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719" y="492396"/>
            <a:ext cx="3437377" cy="3437377"/>
          </a:xfrm>
          <a:prstGeom prst="rect">
            <a:avLst/>
          </a:prstGeom>
        </p:spPr>
      </p:pic>
      <p:sp>
        <p:nvSpPr>
          <p:cNvPr id="13" name="TextBox 12">
            <a:extLst>
              <a:ext uri="{FF2B5EF4-FFF2-40B4-BE49-F238E27FC236}">
                <a16:creationId xmlns:a16="http://schemas.microsoft.com/office/drawing/2014/main" id="{7B633B81-53AE-7330-8F3B-525DFFC1C923}"/>
              </a:ext>
            </a:extLst>
          </p:cNvPr>
          <p:cNvSpPr txBox="1"/>
          <p:nvPr/>
        </p:nvSpPr>
        <p:spPr>
          <a:xfrm>
            <a:off x="0" y="5128180"/>
            <a:ext cx="6096000" cy="1323439"/>
          </a:xfrm>
          <a:prstGeom prst="rect">
            <a:avLst/>
          </a:prstGeom>
          <a:noFill/>
        </p:spPr>
        <p:txBody>
          <a:bodyPr wrap="square">
            <a:spAutoFit/>
          </a:bodyPr>
          <a:lstStyle/>
          <a:p>
            <a:pPr algn="ctr"/>
            <a:r>
              <a:rPr lang="en-US" sz="4000" b="1" dirty="0">
                <a:solidFill>
                  <a:schemeClr val="bg1"/>
                </a:solidFill>
              </a:rPr>
              <a:t>Not Literal </a:t>
            </a:r>
          </a:p>
          <a:p>
            <a:pPr algn="ctr"/>
            <a:r>
              <a:rPr lang="en-US" sz="4000" b="1" dirty="0">
                <a:solidFill>
                  <a:schemeClr val="bg1"/>
                </a:solidFill>
              </a:rPr>
              <a:t>Until Proven Literal</a:t>
            </a:r>
          </a:p>
        </p:txBody>
      </p:sp>
      <p:sp>
        <p:nvSpPr>
          <p:cNvPr id="2" name="TextBox 1">
            <a:extLst>
              <a:ext uri="{FF2B5EF4-FFF2-40B4-BE49-F238E27FC236}">
                <a16:creationId xmlns:a16="http://schemas.microsoft.com/office/drawing/2014/main" id="{91A75CB4-1741-AC9D-2324-41DA397CF568}"/>
              </a:ext>
            </a:extLst>
          </p:cNvPr>
          <p:cNvSpPr txBox="1"/>
          <p:nvPr/>
        </p:nvSpPr>
        <p:spPr>
          <a:xfrm>
            <a:off x="11421035" y="11642"/>
            <a:ext cx="768421"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kern="1200" dirty="0">
                <a:solidFill>
                  <a:schemeClr val="bg1"/>
                </a:solidFill>
                <a:effectLst>
                  <a:glow rad="127000">
                    <a:schemeClr val="tx1"/>
                  </a:glow>
                </a:effectLst>
                <a:latin typeface="+mj-lt"/>
                <a:ea typeface="+mj-ea"/>
                <a:cs typeface="+mj-cs"/>
              </a:rPr>
              <a:t>28</a:t>
            </a:r>
          </a:p>
        </p:txBody>
      </p:sp>
      <p:sp>
        <p:nvSpPr>
          <p:cNvPr id="3" name="TextBox 2">
            <a:extLst>
              <a:ext uri="{FF2B5EF4-FFF2-40B4-BE49-F238E27FC236}">
                <a16:creationId xmlns:a16="http://schemas.microsoft.com/office/drawing/2014/main" id="{BCE1E904-2510-DFB2-4C11-E322A2D9C45E}"/>
              </a:ext>
            </a:extLst>
          </p:cNvPr>
          <p:cNvSpPr txBox="1"/>
          <p:nvPr/>
        </p:nvSpPr>
        <p:spPr>
          <a:xfrm>
            <a:off x="5709244" y="607485"/>
            <a:ext cx="6482755" cy="5632311"/>
          </a:xfrm>
          <a:prstGeom prst="rect">
            <a:avLst/>
          </a:prstGeom>
          <a:noFill/>
        </p:spPr>
        <p:txBody>
          <a:bodyPr wrap="square">
            <a:spAutoFit/>
          </a:bodyPr>
          <a:lstStyle/>
          <a:p>
            <a:r>
              <a:rPr lang="en-US" sz="4000" b="1" dirty="0">
                <a:solidFill>
                  <a:schemeClr val="bg1"/>
                </a:solidFill>
              </a:rPr>
              <a:t>Based on Skepticism</a:t>
            </a:r>
          </a:p>
          <a:p>
            <a:r>
              <a:rPr lang="en-US" sz="4000" dirty="0">
                <a:solidFill>
                  <a:schemeClr val="bg1"/>
                </a:solidFill>
              </a:rPr>
              <a:t>          (and church history)</a:t>
            </a:r>
          </a:p>
          <a:p>
            <a:endParaRPr lang="en-US" sz="4000" b="1" dirty="0">
              <a:solidFill>
                <a:schemeClr val="bg1"/>
              </a:solidFill>
            </a:endParaRPr>
          </a:p>
          <a:p>
            <a:r>
              <a:rPr lang="en-US" sz="4000" b="1" dirty="0">
                <a:solidFill>
                  <a:schemeClr val="bg1"/>
                </a:solidFill>
              </a:rPr>
              <a:t>Based on lack of evidence</a:t>
            </a:r>
          </a:p>
          <a:p>
            <a:r>
              <a:rPr lang="en-US" sz="4000" dirty="0">
                <a:solidFill>
                  <a:schemeClr val="bg1"/>
                </a:solidFill>
              </a:rPr>
              <a:t>      (even when lack of       </a:t>
            </a:r>
          </a:p>
          <a:p>
            <a:r>
              <a:rPr lang="en-US" sz="4000" dirty="0">
                <a:solidFill>
                  <a:schemeClr val="bg1"/>
                </a:solidFill>
              </a:rPr>
              <a:t>       evidence is expected)</a:t>
            </a:r>
          </a:p>
          <a:p>
            <a:endParaRPr lang="en-US" sz="4000" b="1" dirty="0">
              <a:solidFill>
                <a:schemeClr val="bg1"/>
              </a:solidFill>
            </a:endParaRPr>
          </a:p>
          <a:p>
            <a:r>
              <a:rPr lang="en-US" sz="4000" b="1" dirty="0">
                <a:solidFill>
                  <a:schemeClr val="bg1"/>
                </a:solidFill>
              </a:rPr>
              <a:t>Treats non-Biblical sources differently</a:t>
            </a:r>
          </a:p>
        </p:txBody>
      </p:sp>
    </p:spTree>
    <p:extLst>
      <p:ext uri="{BB962C8B-B14F-4D97-AF65-F5344CB8AC3E}">
        <p14:creationId xmlns:p14="http://schemas.microsoft.com/office/powerpoint/2010/main" val="223840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8017BFB-6BC8-7E28-5AE1-5094F3FEF49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0C307DC-E350-7497-2FDF-C13A56651AE4}"/>
              </a:ext>
            </a:extLst>
          </p:cNvPr>
          <p:cNvSpPr txBox="1"/>
          <p:nvPr/>
        </p:nvSpPr>
        <p:spPr>
          <a:xfrm>
            <a:off x="1534720" y="4058000"/>
            <a:ext cx="3437376" cy="707886"/>
          </a:xfrm>
          <a:prstGeom prst="rect">
            <a:avLst/>
          </a:prstGeom>
          <a:noFill/>
        </p:spPr>
        <p:txBody>
          <a:bodyPr wrap="square">
            <a:spAutoFit/>
          </a:bodyPr>
          <a:lstStyle/>
          <a:p>
            <a:r>
              <a:rPr lang="en-US" sz="4000" b="1" dirty="0">
                <a:solidFill>
                  <a:schemeClr val="bg1"/>
                </a:solidFill>
              </a:rPr>
              <a:t>World View</a:t>
            </a:r>
          </a:p>
        </p:txBody>
      </p:sp>
      <p:pic>
        <p:nvPicPr>
          <p:cNvPr id="10" name="Picture 9">
            <a:extLst>
              <a:ext uri="{FF2B5EF4-FFF2-40B4-BE49-F238E27FC236}">
                <a16:creationId xmlns:a16="http://schemas.microsoft.com/office/drawing/2014/main" id="{4953D6C5-3F07-F2EF-C6A8-05DDDAE916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719" y="492396"/>
            <a:ext cx="3437377" cy="3437377"/>
          </a:xfrm>
          <a:prstGeom prst="rect">
            <a:avLst/>
          </a:prstGeom>
        </p:spPr>
      </p:pic>
      <p:pic>
        <p:nvPicPr>
          <p:cNvPr id="11" name="Picture 10" descr="A painting of a person and person&#10;&#10;AI-generated content may be incorrect.">
            <a:extLst>
              <a:ext uri="{FF2B5EF4-FFF2-40B4-BE49-F238E27FC236}">
                <a16:creationId xmlns:a16="http://schemas.microsoft.com/office/drawing/2014/main" id="{F6E19809-B928-F65F-A526-BA49AD3C3C84}"/>
              </a:ext>
            </a:extLst>
          </p:cNvPr>
          <p:cNvPicPr>
            <a:picLocks noChangeAspect="1"/>
          </p:cNvPicPr>
          <p:nvPr/>
        </p:nvPicPr>
        <p:blipFill>
          <a:blip r:embed="rId4" cstate="email">
            <a:extLst>
              <a:ext uri="{28A0092B-C50C-407E-A947-70E740481C1C}">
                <a14:useLocalDpi xmlns:a14="http://schemas.microsoft.com/office/drawing/2010/main"/>
              </a:ext>
            </a:extLst>
          </a:blip>
          <a:srcRect l="58443"/>
          <a:stretch/>
        </p:blipFill>
        <p:spPr>
          <a:xfrm>
            <a:off x="7219904" y="492397"/>
            <a:ext cx="3437377" cy="3437377"/>
          </a:xfrm>
          <a:prstGeom prst="rect">
            <a:avLst/>
          </a:prstGeom>
        </p:spPr>
      </p:pic>
      <p:sp>
        <p:nvSpPr>
          <p:cNvPr id="12" name="TextBox 11">
            <a:extLst>
              <a:ext uri="{FF2B5EF4-FFF2-40B4-BE49-F238E27FC236}">
                <a16:creationId xmlns:a16="http://schemas.microsoft.com/office/drawing/2014/main" id="{D2952A04-F416-5CEB-306F-A5B1B346753E}"/>
              </a:ext>
            </a:extLst>
          </p:cNvPr>
          <p:cNvSpPr txBox="1"/>
          <p:nvPr/>
        </p:nvSpPr>
        <p:spPr>
          <a:xfrm>
            <a:off x="7219904" y="4058001"/>
            <a:ext cx="3437377" cy="707886"/>
          </a:xfrm>
          <a:prstGeom prst="rect">
            <a:avLst/>
          </a:prstGeom>
          <a:noFill/>
        </p:spPr>
        <p:txBody>
          <a:bodyPr wrap="square">
            <a:spAutoFit/>
          </a:bodyPr>
          <a:lstStyle/>
          <a:p>
            <a:pPr algn="ctr"/>
            <a:r>
              <a:rPr lang="en-US" sz="4000" b="1" dirty="0">
                <a:solidFill>
                  <a:schemeClr val="bg1"/>
                </a:solidFill>
              </a:rPr>
              <a:t>Church View</a:t>
            </a:r>
          </a:p>
        </p:txBody>
      </p:sp>
      <p:sp>
        <p:nvSpPr>
          <p:cNvPr id="13" name="TextBox 12">
            <a:extLst>
              <a:ext uri="{FF2B5EF4-FFF2-40B4-BE49-F238E27FC236}">
                <a16:creationId xmlns:a16="http://schemas.microsoft.com/office/drawing/2014/main" id="{660EA780-D014-C922-5B30-B7413AF36613}"/>
              </a:ext>
            </a:extLst>
          </p:cNvPr>
          <p:cNvSpPr txBox="1"/>
          <p:nvPr/>
        </p:nvSpPr>
        <p:spPr>
          <a:xfrm>
            <a:off x="0" y="5128180"/>
            <a:ext cx="6096000" cy="1323439"/>
          </a:xfrm>
          <a:prstGeom prst="rect">
            <a:avLst/>
          </a:prstGeom>
          <a:noFill/>
        </p:spPr>
        <p:txBody>
          <a:bodyPr wrap="square">
            <a:spAutoFit/>
          </a:bodyPr>
          <a:lstStyle/>
          <a:p>
            <a:pPr algn="ctr"/>
            <a:r>
              <a:rPr lang="en-US" sz="4000" b="1" dirty="0">
                <a:solidFill>
                  <a:schemeClr val="bg1"/>
                </a:solidFill>
              </a:rPr>
              <a:t>Not Literal </a:t>
            </a:r>
          </a:p>
          <a:p>
            <a:pPr algn="ctr"/>
            <a:r>
              <a:rPr lang="en-US" sz="4000" b="1" dirty="0">
                <a:solidFill>
                  <a:schemeClr val="bg1"/>
                </a:solidFill>
              </a:rPr>
              <a:t>Until Proven Literal</a:t>
            </a:r>
          </a:p>
        </p:txBody>
      </p:sp>
      <p:sp>
        <p:nvSpPr>
          <p:cNvPr id="14" name="TextBox 13">
            <a:extLst>
              <a:ext uri="{FF2B5EF4-FFF2-40B4-BE49-F238E27FC236}">
                <a16:creationId xmlns:a16="http://schemas.microsoft.com/office/drawing/2014/main" id="{5DE8E72D-7B22-9ED9-506E-5748B7C70B4E}"/>
              </a:ext>
            </a:extLst>
          </p:cNvPr>
          <p:cNvSpPr txBox="1"/>
          <p:nvPr/>
        </p:nvSpPr>
        <p:spPr>
          <a:xfrm>
            <a:off x="6096000" y="5128179"/>
            <a:ext cx="6096000" cy="1323439"/>
          </a:xfrm>
          <a:prstGeom prst="rect">
            <a:avLst/>
          </a:prstGeom>
          <a:noFill/>
        </p:spPr>
        <p:txBody>
          <a:bodyPr wrap="square">
            <a:spAutoFit/>
          </a:bodyPr>
          <a:lstStyle/>
          <a:p>
            <a:pPr algn="ctr"/>
            <a:r>
              <a:rPr lang="en-US" sz="4000" b="1" dirty="0">
                <a:solidFill>
                  <a:schemeClr val="bg1"/>
                </a:solidFill>
              </a:rPr>
              <a:t>Take the Bible Literally Until you Can’t</a:t>
            </a:r>
          </a:p>
        </p:txBody>
      </p:sp>
      <p:sp>
        <p:nvSpPr>
          <p:cNvPr id="2" name="TextBox 1">
            <a:extLst>
              <a:ext uri="{FF2B5EF4-FFF2-40B4-BE49-F238E27FC236}">
                <a16:creationId xmlns:a16="http://schemas.microsoft.com/office/drawing/2014/main" id="{B6A93872-A692-FFE5-95FD-8D9E16BCF8FF}"/>
              </a:ext>
            </a:extLst>
          </p:cNvPr>
          <p:cNvSpPr txBox="1"/>
          <p:nvPr/>
        </p:nvSpPr>
        <p:spPr>
          <a:xfrm>
            <a:off x="11421035" y="11642"/>
            <a:ext cx="768421"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kern="1200" dirty="0">
                <a:solidFill>
                  <a:schemeClr val="bg1"/>
                </a:solidFill>
                <a:effectLst>
                  <a:glow rad="127000">
                    <a:schemeClr val="tx1"/>
                  </a:glow>
                </a:effectLst>
                <a:latin typeface="+mj-lt"/>
                <a:ea typeface="+mj-ea"/>
                <a:cs typeface="+mj-cs"/>
              </a:rPr>
              <a:t>29</a:t>
            </a:r>
          </a:p>
        </p:txBody>
      </p:sp>
    </p:spTree>
    <p:extLst>
      <p:ext uri="{BB962C8B-B14F-4D97-AF65-F5344CB8AC3E}">
        <p14:creationId xmlns:p14="http://schemas.microsoft.com/office/powerpoint/2010/main" val="369169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7001A1-6A2E-C42A-9B29-FC5FA1EE91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oster of a person evolution&#10;&#10;AI-generated content may be incorrect.">
            <a:extLst>
              <a:ext uri="{FF2B5EF4-FFF2-40B4-BE49-F238E27FC236}">
                <a16:creationId xmlns:a16="http://schemas.microsoft.com/office/drawing/2014/main" id="{013F13DC-6D98-73CB-AFE3-F17DED8C678C}"/>
              </a:ext>
            </a:extLst>
          </p:cNvPr>
          <p:cNvPicPr>
            <a:picLocks noChangeAspect="1"/>
          </p:cNvPicPr>
          <p:nvPr/>
        </p:nvPicPr>
        <p:blipFill>
          <a:blip r:embed="rId3" cstate="email">
            <a:alphaModFix/>
            <a:extLst>
              <a:ext uri="{28A0092B-C50C-407E-A947-70E740481C1C}">
                <a14:useLocalDpi xmlns:a14="http://schemas.microsoft.com/office/drawing/2010/main"/>
              </a:ext>
            </a:extLst>
          </a:blip>
          <a:srcRect r="-1"/>
          <a:stretch/>
        </p:blipFill>
        <p:spPr>
          <a:xfrm>
            <a:off x="4547937" y="3176594"/>
            <a:ext cx="7644062" cy="3681406"/>
          </a:xfrm>
          <a:prstGeom prst="rect">
            <a:avLst/>
          </a:prstGeom>
        </p:spPr>
      </p:pic>
      <p:pic>
        <p:nvPicPr>
          <p:cNvPr id="6" name="Picture 5" descr="A painting of a person and person&#10;&#10;AI-generated content may be incorrect.">
            <a:extLst>
              <a:ext uri="{FF2B5EF4-FFF2-40B4-BE49-F238E27FC236}">
                <a16:creationId xmlns:a16="http://schemas.microsoft.com/office/drawing/2014/main" id="{085C4FB4-5AB1-5F75-EB79-D70EE31799DF}"/>
              </a:ext>
            </a:extLst>
          </p:cNvPr>
          <p:cNvPicPr>
            <a:picLocks noChangeAspect="1"/>
          </p:cNvPicPr>
          <p:nvPr/>
        </p:nvPicPr>
        <p:blipFill>
          <a:blip r:embed="rId4" cstate="email">
            <a:extLst>
              <a:ext uri="{28A0092B-C50C-407E-A947-70E740481C1C}">
                <a14:useLocalDpi xmlns:a14="http://schemas.microsoft.com/office/drawing/2010/main"/>
              </a:ext>
            </a:extLst>
          </a:blip>
          <a:srcRect r="-1"/>
          <a:stretch/>
        </p:blipFill>
        <p:spPr>
          <a:xfrm>
            <a:off x="4547938" y="0"/>
            <a:ext cx="7644062" cy="3176595"/>
          </a:xfrm>
          <a:prstGeom prst="rect">
            <a:avLst/>
          </a:prstGeom>
        </p:spPr>
      </p:pic>
      <p:sp>
        <p:nvSpPr>
          <p:cNvPr id="7" name="Rectangle 6">
            <a:extLst>
              <a:ext uri="{FF2B5EF4-FFF2-40B4-BE49-F238E27FC236}">
                <a16:creationId xmlns:a16="http://schemas.microsoft.com/office/drawing/2014/main" id="{021B67F5-298C-FBF8-2BC6-DAB4BF45D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6D8658A-AFC6-5956-CAF4-BF74E5820165}"/>
              </a:ext>
            </a:extLst>
          </p:cNvPr>
          <p:cNvSpPr txBox="1"/>
          <p:nvPr/>
        </p:nvSpPr>
        <p:spPr>
          <a:xfrm>
            <a:off x="542434" y="804402"/>
            <a:ext cx="4754781" cy="4212895"/>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6000" b="1" kern="1200" dirty="0">
                <a:solidFill>
                  <a:schemeClr val="bg1"/>
                </a:solidFill>
                <a:effectLst>
                  <a:glow rad="127000">
                    <a:schemeClr val="tx1"/>
                  </a:glow>
                </a:effectLst>
                <a:latin typeface="+mj-lt"/>
                <a:ea typeface="+mj-ea"/>
                <a:cs typeface="+mj-cs"/>
              </a:rPr>
              <a:t>In the Beginning… </a:t>
            </a:r>
          </a:p>
          <a:p>
            <a:pPr>
              <a:lnSpc>
                <a:spcPct val="90000"/>
              </a:lnSpc>
              <a:spcBef>
                <a:spcPct val="0"/>
              </a:spcBef>
              <a:spcAft>
                <a:spcPts val="600"/>
              </a:spcAft>
            </a:pPr>
            <a:r>
              <a:rPr lang="en-US" sz="6000" b="1" kern="1200" dirty="0">
                <a:solidFill>
                  <a:schemeClr val="bg1"/>
                </a:solidFill>
                <a:effectLst>
                  <a:glow rad="127000">
                    <a:schemeClr val="tx1"/>
                  </a:glow>
                </a:effectLst>
                <a:latin typeface="+mj-lt"/>
                <a:ea typeface="+mj-ea"/>
                <a:cs typeface="+mj-cs"/>
              </a:rPr>
              <a:t>Still Relevant Today?</a:t>
            </a:r>
          </a:p>
        </p:txBody>
      </p:sp>
      <p:cxnSp>
        <p:nvCxnSpPr>
          <p:cNvPr id="9" name="Straight Connector 8">
            <a:extLst>
              <a:ext uri="{FF2B5EF4-FFF2-40B4-BE49-F238E27FC236}">
                <a16:creationId xmlns:a16="http://schemas.microsoft.com/office/drawing/2014/main" id="{E8AB6557-487A-4C1C-8B83-139C275704D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38200" y="3161136"/>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75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839827B-CC98-EA19-C0C3-1858DEE877F7}"/>
            </a:ext>
          </a:extLst>
        </p:cNvPr>
        <p:cNvGrpSpPr/>
        <p:nvPr/>
      </p:nvGrpSpPr>
      <p:grpSpPr>
        <a:xfrm>
          <a:off x="0" y="0"/>
          <a:ext cx="0" cy="0"/>
          <a:chOff x="0" y="0"/>
          <a:chExt cx="0" cy="0"/>
        </a:xfrm>
      </p:grpSpPr>
      <p:pic>
        <p:nvPicPr>
          <p:cNvPr id="11" name="Picture 10" descr="A painting of a person and person&#10;&#10;AI-generated content may be incorrect.">
            <a:extLst>
              <a:ext uri="{FF2B5EF4-FFF2-40B4-BE49-F238E27FC236}">
                <a16:creationId xmlns:a16="http://schemas.microsoft.com/office/drawing/2014/main" id="{15778590-064B-01B0-F940-7C4FACA05258}"/>
              </a:ext>
            </a:extLst>
          </p:cNvPr>
          <p:cNvPicPr>
            <a:picLocks noChangeAspect="1"/>
          </p:cNvPicPr>
          <p:nvPr/>
        </p:nvPicPr>
        <p:blipFill>
          <a:blip r:embed="rId3" cstate="email">
            <a:extLst>
              <a:ext uri="{28A0092B-C50C-407E-A947-70E740481C1C}">
                <a14:useLocalDpi xmlns:a14="http://schemas.microsoft.com/office/drawing/2010/main"/>
              </a:ext>
            </a:extLst>
          </a:blip>
          <a:srcRect l="58443"/>
          <a:stretch/>
        </p:blipFill>
        <p:spPr>
          <a:xfrm>
            <a:off x="1255524" y="492397"/>
            <a:ext cx="3437377" cy="3437377"/>
          </a:xfrm>
          <a:prstGeom prst="rect">
            <a:avLst/>
          </a:prstGeom>
        </p:spPr>
      </p:pic>
      <p:sp>
        <p:nvSpPr>
          <p:cNvPr id="12" name="TextBox 11">
            <a:extLst>
              <a:ext uri="{FF2B5EF4-FFF2-40B4-BE49-F238E27FC236}">
                <a16:creationId xmlns:a16="http://schemas.microsoft.com/office/drawing/2014/main" id="{37C4B795-EAA0-A0E3-E9DE-9E7C0D395089}"/>
              </a:ext>
            </a:extLst>
          </p:cNvPr>
          <p:cNvSpPr txBox="1"/>
          <p:nvPr/>
        </p:nvSpPr>
        <p:spPr>
          <a:xfrm>
            <a:off x="1255524" y="4058001"/>
            <a:ext cx="3437377" cy="707886"/>
          </a:xfrm>
          <a:prstGeom prst="rect">
            <a:avLst/>
          </a:prstGeom>
          <a:noFill/>
        </p:spPr>
        <p:txBody>
          <a:bodyPr wrap="square">
            <a:spAutoFit/>
          </a:bodyPr>
          <a:lstStyle/>
          <a:p>
            <a:pPr algn="ctr"/>
            <a:r>
              <a:rPr lang="en-US" sz="4000" b="1" dirty="0">
                <a:solidFill>
                  <a:schemeClr val="bg1"/>
                </a:solidFill>
              </a:rPr>
              <a:t>Church View</a:t>
            </a:r>
          </a:p>
        </p:txBody>
      </p:sp>
      <p:sp>
        <p:nvSpPr>
          <p:cNvPr id="14" name="TextBox 13">
            <a:extLst>
              <a:ext uri="{FF2B5EF4-FFF2-40B4-BE49-F238E27FC236}">
                <a16:creationId xmlns:a16="http://schemas.microsoft.com/office/drawing/2014/main" id="{49DD466F-5E75-A155-5747-7248A38D8F15}"/>
              </a:ext>
            </a:extLst>
          </p:cNvPr>
          <p:cNvSpPr txBox="1"/>
          <p:nvPr/>
        </p:nvSpPr>
        <p:spPr>
          <a:xfrm>
            <a:off x="131620" y="5128179"/>
            <a:ext cx="6096000" cy="1323439"/>
          </a:xfrm>
          <a:prstGeom prst="rect">
            <a:avLst/>
          </a:prstGeom>
          <a:noFill/>
        </p:spPr>
        <p:txBody>
          <a:bodyPr wrap="square">
            <a:spAutoFit/>
          </a:bodyPr>
          <a:lstStyle/>
          <a:p>
            <a:pPr algn="ctr"/>
            <a:r>
              <a:rPr lang="en-US" sz="4000" b="1" dirty="0">
                <a:solidFill>
                  <a:schemeClr val="bg1"/>
                </a:solidFill>
              </a:rPr>
              <a:t>Take the Bible Literally Until you Can’t</a:t>
            </a:r>
          </a:p>
        </p:txBody>
      </p:sp>
      <p:sp>
        <p:nvSpPr>
          <p:cNvPr id="2" name="TextBox 1">
            <a:extLst>
              <a:ext uri="{FF2B5EF4-FFF2-40B4-BE49-F238E27FC236}">
                <a16:creationId xmlns:a16="http://schemas.microsoft.com/office/drawing/2014/main" id="{DF56535C-EBCD-33A7-02A2-3E941B810124}"/>
              </a:ext>
            </a:extLst>
          </p:cNvPr>
          <p:cNvSpPr txBox="1"/>
          <p:nvPr/>
        </p:nvSpPr>
        <p:spPr>
          <a:xfrm>
            <a:off x="11421035" y="11642"/>
            <a:ext cx="768421"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kern="1200" dirty="0">
                <a:solidFill>
                  <a:schemeClr val="bg1"/>
                </a:solidFill>
                <a:effectLst>
                  <a:glow rad="127000">
                    <a:schemeClr val="tx1"/>
                  </a:glow>
                </a:effectLst>
                <a:latin typeface="+mj-lt"/>
                <a:ea typeface="+mj-ea"/>
                <a:cs typeface="+mj-cs"/>
              </a:rPr>
              <a:t>30</a:t>
            </a:r>
          </a:p>
        </p:txBody>
      </p:sp>
      <p:sp>
        <p:nvSpPr>
          <p:cNvPr id="3" name="TextBox 2">
            <a:extLst>
              <a:ext uri="{FF2B5EF4-FFF2-40B4-BE49-F238E27FC236}">
                <a16:creationId xmlns:a16="http://schemas.microsoft.com/office/drawing/2014/main" id="{C39AB545-13FB-09C7-3672-53CD78161532}"/>
              </a:ext>
            </a:extLst>
          </p:cNvPr>
          <p:cNvSpPr txBox="1"/>
          <p:nvPr/>
        </p:nvSpPr>
        <p:spPr>
          <a:xfrm>
            <a:off x="5709244" y="607485"/>
            <a:ext cx="6482755" cy="5632311"/>
          </a:xfrm>
          <a:prstGeom prst="rect">
            <a:avLst/>
          </a:prstGeom>
          <a:noFill/>
        </p:spPr>
        <p:txBody>
          <a:bodyPr wrap="square">
            <a:spAutoFit/>
          </a:bodyPr>
          <a:lstStyle/>
          <a:p>
            <a:r>
              <a:rPr lang="en-US" sz="4000" b="1" dirty="0">
                <a:solidFill>
                  <a:schemeClr val="bg1"/>
                </a:solidFill>
              </a:rPr>
              <a:t>Key to understanding:</a:t>
            </a:r>
            <a:br>
              <a:rPr lang="en-US" sz="4000" b="1" dirty="0">
                <a:solidFill>
                  <a:schemeClr val="bg1"/>
                </a:solidFill>
              </a:rPr>
            </a:br>
            <a:endParaRPr lang="en-US" sz="4000" b="1" dirty="0">
              <a:solidFill>
                <a:schemeClr val="bg1"/>
              </a:solidFill>
            </a:endParaRPr>
          </a:p>
          <a:p>
            <a:r>
              <a:rPr lang="en-US" sz="4000" b="1" dirty="0">
                <a:solidFill>
                  <a:schemeClr val="bg1"/>
                </a:solidFill>
              </a:rPr>
              <a:t>Creation</a:t>
            </a:r>
          </a:p>
          <a:p>
            <a:r>
              <a:rPr lang="en-US" sz="4000" b="1" dirty="0">
                <a:solidFill>
                  <a:schemeClr val="bg1"/>
                </a:solidFill>
              </a:rPr>
              <a:t>Prophecy</a:t>
            </a:r>
          </a:p>
          <a:p>
            <a:r>
              <a:rPr lang="en-US" sz="4000" b="1" dirty="0">
                <a:solidFill>
                  <a:schemeClr val="bg1"/>
                </a:solidFill>
              </a:rPr>
              <a:t>Miracles</a:t>
            </a:r>
          </a:p>
          <a:p>
            <a:r>
              <a:rPr lang="en-US" sz="4000" b="1" dirty="0">
                <a:solidFill>
                  <a:schemeClr val="bg1"/>
                </a:solidFill>
              </a:rPr>
              <a:t>Heaven &amp; Hell</a:t>
            </a:r>
          </a:p>
          <a:p>
            <a:r>
              <a:rPr lang="en-US" sz="4000" b="1" dirty="0">
                <a:solidFill>
                  <a:schemeClr val="bg1"/>
                </a:solidFill>
              </a:rPr>
              <a:t>Most Major Doctrines</a:t>
            </a:r>
          </a:p>
          <a:p>
            <a:endParaRPr lang="en-US" sz="4000" b="1" dirty="0">
              <a:solidFill>
                <a:schemeClr val="bg1"/>
              </a:solidFill>
            </a:endParaRPr>
          </a:p>
          <a:p>
            <a:endParaRPr lang="en-US" sz="4000" b="1" dirty="0">
              <a:solidFill>
                <a:schemeClr val="bg1"/>
              </a:solidFill>
            </a:endParaRPr>
          </a:p>
        </p:txBody>
      </p:sp>
    </p:spTree>
    <p:extLst>
      <p:ext uri="{BB962C8B-B14F-4D97-AF65-F5344CB8AC3E}">
        <p14:creationId xmlns:p14="http://schemas.microsoft.com/office/powerpoint/2010/main" val="41146816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57813BE-EAAE-7ABA-1AB2-21561973B12C}"/>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D22D27B3-33F8-4F1E-4163-FEACE68EBEB7}"/>
              </a:ext>
            </a:extLst>
          </p:cNvPr>
          <p:cNvSpPr txBox="1"/>
          <p:nvPr/>
        </p:nvSpPr>
        <p:spPr>
          <a:xfrm>
            <a:off x="2693504" y="885159"/>
            <a:ext cx="6804991" cy="1446550"/>
          </a:xfrm>
          <a:prstGeom prst="rect">
            <a:avLst/>
          </a:prstGeom>
          <a:noFill/>
        </p:spPr>
        <p:txBody>
          <a:bodyPr wrap="square">
            <a:spAutoFit/>
          </a:bodyPr>
          <a:lstStyle/>
          <a:p>
            <a:pPr algn="ctr"/>
            <a:r>
              <a:rPr lang="en-US" sz="4400" b="1" dirty="0">
                <a:solidFill>
                  <a:schemeClr val="bg1"/>
                </a:solidFill>
              </a:rPr>
              <a:t>Take the Bible Literally Until you Can’t</a:t>
            </a:r>
          </a:p>
        </p:txBody>
      </p:sp>
      <p:sp>
        <p:nvSpPr>
          <p:cNvPr id="2" name="TextBox 1">
            <a:extLst>
              <a:ext uri="{FF2B5EF4-FFF2-40B4-BE49-F238E27FC236}">
                <a16:creationId xmlns:a16="http://schemas.microsoft.com/office/drawing/2014/main" id="{BF4F76AC-EBC8-2CB4-A5CC-067CC14CF0AF}"/>
              </a:ext>
            </a:extLst>
          </p:cNvPr>
          <p:cNvSpPr txBox="1"/>
          <p:nvPr/>
        </p:nvSpPr>
        <p:spPr>
          <a:xfrm>
            <a:off x="11421035" y="11642"/>
            <a:ext cx="768421"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kern="1200" dirty="0">
                <a:solidFill>
                  <a:schemeClr val="bg1"/>
                </a:solidFill>
                <a:effectLst>
                  <a:glow rad="127000">
                    <a:schemeClr val="tx1"/>
                  </a:glow>
                </a:effectLst>
                <a:latin typeface="+mj-lt"/>
                <a:ea typeface="+mj-ea"/>
                <a:cs typeface="+mj-cs"/>
              </a:rPr>
              <a:t>31</a:t>
            </a:r>
          </a:p>
        </p:txBody>
      </p:sp>
      <p:sp>
        <p:nvSpPr>
          <p:cNvPr id="4" name="TextBox 3">
            <a:extLst>
              <a:ext uri="{FF2B5EF4-FFF2-40B4-BE49-F238E27FC236}">
                <a16:creationId xmlns:a16="http://schemas.microsoft.com/office/drawing/2014/main" id="{FB597367-21B9-B9F3-E846-4A6834C04857}"/>
              </a:ext>
            </a:extLst>
          </p:cNvPr>
          <p:cNvSpPr txBox="1"/>
          <p:nvPr/>
        </p:nvSpPr>
        <p:spPr>
          <a:xfrm>
            <a:off x="0" y="3803016"/>
            <a:ext cx="12192000" cy="2123658"/>
          </a:xfrm>
          <a:prstGeom prst="rect">
            <a:avLst/>
          </a:prstGeom>
          <a:noFill/>
        </p:spPr>
        <p:txBody>
          <a:bodyPr wrap="square">
            <a:spAutoFit/>
          </a:bodyPr>
          <a:lstStyle/>
          <a:p>
            <a:pPr algn="ctr"/>
            <a:r>
              <a:rPr lang="en-US" sz="4400" b="1" dirty="0">
                <a:solidFill>
                  <a:schemeClr val="bg1"/>
                </a:solidFill>
              </a:rPr>
              <a:t>Although there are </a:t>
            </a:r>
            <a:r>
              <a:rPr lang="en-US" sz="4400" b="1" dirty="0">
                <a:solidFill>
                  <a:srgbClr val="FFFF00"/>
                </a:solidFill>
              </a:rPr>
              <a:t>similarities</a:t>
            </a:r>
            <a:r>
              <a:rPr lang="en-US" sz="4400" b="1" dirty="0">
                <a:solidFill>
                  <a:schemeClr val="bg1"/>
                </a:solidFill>
              </a:rPr>
              <a:t> </a:t>
            </a:r>
          </a:p>
          <a:p>
            <a:pPr algn="ctr"/>
            <a:r>
              <a:rPr lang="en-US" sz="4400" b="1" dirty="0">
                <a:solidFill>
                  <a:schemeClr val="bg1"/>
                </a:solidFill>
              </a:rPr>
              <a:t>between the Bible and other ancient stories, the </a:t>
            </a:r>
            <a:r>
              <a:rPr lang="en-US" sz="4400" b="1" dirty="0">
                <a:solidFill>
                  <a:srgbClr val="FFFF00"/>
                </a:solidFill>
              </a:rPr>
              <a:t>differences</a:t>
            </a:r>
            <a:r>
              <a:rPr lang="en-US" sz="4400" b="1" dirty="0">
                <a:solidFill>
                  <a:schemeClr val="bg1"/>
                </a:solidFill>
              </a:rPr>
              <a:t> reveal God and his character </a:t>
            </a:r>
          </a:p>
        </p:txBody>
      </p:sp>
    </p:spTree>
    <p:extLst>
      <p:ext uri="{BB962C8B-B14F-4D97-AF65-F5344CB8AC3E}">
        <p14:creationId xmlns:p14="http://schemas.microsoft.com/office/powerpoint/2010/main" val="35504241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53A794-9F12-D2EF-D901-D071C0032798}"/>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ainting of a person and person&#10;&#10;AI-generated content may be incorrect.">
            <a:extLst>
              <a:ext uri="{FF2B5EF4-FFF2-40B4-BE49-F238E27FC236}">
                <a16:creationId xmlns:a16="http://schemas.microsoft.com/office/drawing/2014/main" id="{98C5C29F-6661-3C13-E726-DC35A6FF1052}"/>
              </a:ext>
            </a:extLst>
          </p:cNvPr>
          <p:cNvPicPr>
            <a:picLocks noChangeAspect="1"/>
          </p:cNvPicPr>
          <p:nvPr/>
        </p:nvPicPr>
        <p:blipFill>
          <a:blip r:embed="rId3" cstate="email">
            <a:extLst>
              <a:ext uri="{28A0092B-C50C-407E-A947-70E740481C1C}">
                <a14:useLocalDpi xmlns:a14="http://schemas.microsoft.com/office/drawing/2010/main"/>
              </a:ext>
            </a:extLst>
          </a:blip>
          <a:srcRect r="-2"/>
          <a:stretch/>
        </p:blipFill>
        <p:spPr>
          <a:xfrm>
            <a:off x="5804452" y="0"/>
            <a:ext cx="6387542" cy="3911827"/>
          </a:xfrm>
          <a:prstGeom prst="rect">
            <a:avLst/>
          </a:prstGeom>
        </p:spPr>
      </p:pic>
      <p:pic>
        <p:nvPicPr>
          <p:cNvPr id="3" name="Picture 2" descr="A stone carving of a person and a horse&#10;&#10;AI-generated content may be incorrect.">
            <a:extLst>
              <a:ext uri="{FF2B5EF4-FFF2-40B4-BE49-F238E27FC236}">
                <a16:creationId xmlns:a16="http://schemas.microsoft.com/office/drawing/2014/main" id="{22207035-EA6C-C0F5-7764-AF643B30BEA5}"/>
              </a:ext>
            </a:extLst>
          </p:cNvPr>
          <p:cNvPicPr>
            <a:picLocks noChangeAspect="1"/>
          </p:cNvPicPr>
          <p:nvPr/>
        </p:nvPicPr>
        <p:blipFill>
          <a:blip r:embed="rId4">
            <a:extLst>
              <a:ext uri="{28A0092B-C50C-407E-A947-70E740481C1C}">
                <a14:useLocalDpi xmlns:a14="http://schemas.microsoft.com/office/drawing/2010/main" val="0"/>
              </a:ext>
            </a:extLst>
          </a:blip>
          <a:srcRect t="3199" r="1" b="8410"/>
          <a:stretch/>
        </p:blipFill>
        <p:spPr>
          <a:xfrm>
            <a:off x="6" y="-1"/>
            <a:ext cx="6000749"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p:spPr>
      </p:pic>
      <p:grpSp>
        <p:nvGrpSpPr>
          <p:cNvPr id="17" name="Group 16">
            <a:extLst>
              <a:ext uri="{FF2B5EF4-FFF2-40B4-BE49-F238E27FC236}">
                <a16:creationId xmlns:a16="http://schemas.microsoft.com/office/drawing/2014/main" id="{AC0B7807-0C83-4963-821A-69B172722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8" name="Freeform: Shape 17">
              <a:extLst>
                <a:ext uri="{FF2B5EF4-FFF2-40B4-BE49-F238E27FC236}">
                  <a16:creationId xmlns:a16="http://schemas.microsoft.com/office/drawing/2014/main" id="{BB027EC7-3252-48A2-A7A4-1741F72E4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4EBC51E4-7477-4290-BBD0-18AD942C3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xtBox 5">
            <a:extLst>
              <a:ext uri="{FF2B5EF4-FFF2-40B4-BE49-F238E27FC236}">
                <a16:creationId xmlns:a16="http://schemas.microsoft.com/office/drawing/2014/main" id="{EF7A9802-24FB-7EF9-4B04-1E3E3EF498DF}"/>
              </a:ext>
            </a:extLst>
          </p:cNvPr>
          <p:cNvSpPr txBox="1"/>
          <p:nvPr/>
        </p:nvSpPr>
        <p:spPr>
          <a:xfrm>
            <a:off x="-1" y="6174261"/>
            <a:ext cx="1580241"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600" b="1" kern="1200" dirty="0">
                <a:solidFill>
                  <a:schemeClr val="bg1"/>
                </a:solidFill>
                <a:effectLst/>
                <a:latin typeface="+mj-lt"/>
                <a:ea typeface="+mj-ea"/>
                <a:cs typeface="+mj-cs"/>
              </a:rPr>
              <a:t>32</a:t>
            </a:r>
          </a:p>
        </p:txBody>
      </p:sp>
      <p:sp>
        <p:nvSpPr>
          <p:cNvPr id="7" name="TextBox 6">
            <a:extLst>
              <a:ext uri="{FF2B5EF4-FFF2-40B4-BE49-F238E27FC236}">
                <a16:creationId xmlns:a16="http://schemas.microsoft.com/office/drawing/2014/main" id="{9B9895DA-204F-D968-5C9A-227FBEF8BA0A}"/>
              </a:ext>
            </a:extLst>
          </p:cNvPr>
          <p:cNvSpPr txBox="1"/>
          <p:nvPr/>
        </p:nvSpPr>
        <p:spPr>
          <a:xfrm>
            <a:off x="0" y="4452319"/>
            <a:ext cx="6000755" cy="1384995"/>
          </a:xfrm>
          <a:prstGeom prst="rect">
            <a:avLst/>
          </a:prstGeom>
          <a:noFill/>
        </p:spPr>
        <p:txBody>
          <a:bodyPr wrap="square">
            <a:spAutoFit/>
          </a:bodyPr>
          <a:lstStyle/>
          <a:p>
            <a:pPr algn="ctr"/>
            <a:r>
              <a:rPr lang="en-US" sz="4400" b="1" dirty="0">
                <a:solidFill>
                  <a:schemeClr val="bg1"/>
                </a:solidFill>
                <a:latin typeface="+mj-lt"/>
              </a:rPr>
              <a:t>The Enuma Elish </a:t>
            </a:r>
          </a:p>
          <a:p>
            <a:pPr algn="ctr"/>
            <a:r>
              <a:rPr lang="en-US" sz="4000" b="1" dirty="0">
                <a:solidFill>
                  <a:schemeClr val="bg1"/>
                </a:solidFill>
                <a:latin typeface="Aptos Narrow" panose="020B0004020202020204" pitchFamily="34" charset="0"/>
              </a:rPr>
              <a:t>(Babylonian Creation Myth)</a:t>
            </a:r>
          </a:p>
        </p:txBody>
      </p:sp>
      <p:sp>
        <p:nvSpPr>
          <p:cNvPr id="8" name="TextBox 7">
            <a:extLst>
              <a:ext uri="{FF2B5EF4-FFF2-40B4-BE49-F238E27FC236}">
                <a16:creationId xmlns:a16="http://schemas.microsoft.com/office/drawing/2014/main" id="{C905923A-5E5B-63CB-A818-9984B81DDEF1}"/>
              </a:ext>
            </a:extLst>
          </p:cNvPr>
          <p:cNvSpPr txBox="1"/>
          <p:nvPr/>
        </p:nvSpPr>
        <p:spPr>
          <a:xfrm>
            <a:off x="6096000" y="4452318"/>
            <a:ext cx="6000755" cy="1384995"/>
          </a:xfrm>
          <a:prstGeom prst="rect">
            <a:avLst/>
          </a:prstGeom>
          <a:noFill/>
        </p:spPr>
        <p:txBody>
          <a:bodyPr wrap="square">
            <a:spAutoFit/>
          </a:bodyPr>
          <a:lstStyle/>
          <a:p>
            <a:pPr algn="ctr"/>
            <a:r>
              <a:rPr lang="en-US" sz="4400" b="1" dirty="0">
                <a:solidFill>
                  <a:schemeClr val="bg1"/>
                </a:solidFill>
                <a:latin typeface="+mj-lt"/>
              </a:rPr>
              <a:t>Genesis</a:t>
            </a:r>
          </a:p>
          <a:p>
            <a:pPr algn="ctr"/>
            <a:r>
              <a:rPr lang="en-US" sz="4000" b="1" dirty="0">
                <a:solidFill>
                  <a:schemeClr val="bg1"/>
                </a:solidFill>
                <a:latin typeface="Aptos Narrow" panose="020B0004020202020204" pitchFamily="34" charset="0"/>
              </a:rPr>
              <a:t>(Biblical Creation Story)</a:t>
            </a:r>
            <a:endParaRPr lang="en-US" sz="3600" b="1" dirty="0">
              <a:solidFill>
                <a:schemeClr val="bg1"/>
              </a:solidFill>
              <a:latin typeface="Aptos Narrow" panose="020B0004020202020204" pitchFamily="34" charset="0"/>
            </a:endParaRPr>
          </a:p>
        </p:txBody>
      </p:sp>
    </p:spTree>
    <p:extLst>
      <p:ext uri="{BB962C8B-B14F-4D97-AF65-F5344CB8AC3E}">
        <p14:creationId xmlns:p14="http://schemas.microsoft.com/office/powerpoint/2010/main" val="3248968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19385E-1E59-78E4-EA45-EF3266B85108}"/>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BD452EA8-3C7B-1F9E-11BC-D0B4E95E0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artoon of a ship in the sea&#10;&#10;AI-generated content may be incorrect.">
            <a:extLst>
              <a:ext uri="{FF2B5EF4-FFF2-40B4-BE49-F238E27FC236}">
                <a16:creationId xmlns:a16="http://schemas.microsoft.com/office/drawing/2014/main" id="{8AFD3A41-FB90-B769-13CE-2F35F8DBEA67}"/>
              </a:ext>
            </a:extLst>
          </p:cNvPr>
          <p:cNvPicPr>
            <a:picLocks noChangeAspect="1"/>
          </p:cNvPicPr>
          <p:nvPr/>
        </p:nvPicPr>
        <p:blipFill>
          <a:blip r:embed="rId3">
            <a:extLst>
              <a:ext uri="{28A0092B-C50C-407E-A947-70E740481C1C}">
                <a14:useLocalDpi xmlns:a14="http://schemas.microsoft.com/office/drawing/2010/main" val="0"/>
              </a:ext>
            </a:extLst>
          </a:blip>
          <a:srcRect t="8609" b="8609"/>
          <a:stretch/>
        </p:blipFill>
        <p:spPr>
          <a:xfrm>
            <a:off x="5891421" y="-2"/>
            <a:ext cx="6300573" cy="3911828"/>
          </a:xfrm>
          <a:prstGeom prst="rect">
            <a:avLst/>
          </a:prstGeom>
        </p:spPr>
      </p:pic>
      <p:pic>
        <p:nvPicPr>
          <p:cNvPr id="11" name="Picture 10" descr="A stone carving of a person and a horse&#10;&#10;AI-generated content may be incorrect.">
            <a:extLst>
              <a:ext uri="{FF2B5EF4-FFF2-40B4-BE49-F238E27FC236}">
                <a16:creationId xmlns:a16="http://schemas.microsoft.com/office/drawing/2014/main" id="{BC01562F-31D3-A9A2-5190-7C562FA8002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891414" y="-1"/>
            <a:ext cx="109341"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p:spPr>
      </p:pic>
      <p:pic>
        <p:nvPicPr>
          <p:cNvPr id="10" name="Picture 9" descr="A stone tablet with writing on it&#10;&#10;AI-generated content may be incorrect.">
            <a:extLst>
              <a:ext uri="{FF2B5EF4-FFF2-40B4-BE49-F238E27FC236}">
                <a16:creationId xmlns:a16="http://schemas.microsoft.com/office/drawing/2014/main" id="{DF86F3E2-10AF-757C-A25F-38FE55CD89B4}"/>
              </a:ext>
            </a:extLst>
          </p:cNvPr>
          <p:cNvPicPr>
            <a:picLocks noChangeAspect="1"/>
          </p:cNvPicPr>
          <p:nvPr/>
        </p:nvPicPr>
        <p:blipFill>
          <a:blip r:embed="rId5">
            <a:extLst>
              <a:ext uri="{28A0092B-C50C-407E-A947-70E740481C1C}">
                <a14:useLocalDpi xmlns:a14="http://schemas.microsoft.com/office/drawing/2010/main" val="0"/>
              </a:ext>
            </a:extLst>
          </a:blip>
          <a:srcRect b="38411"/>
          <a:stretch/>
        </p:blipFill>
        <p:spPr>
          <a:xfrm>
            <a:off x="-20751" y="20017"/>
            <a:ext cx="5912165" cy="3802684"/>
          </a:xfrm>
          <a:prstGeom prst="rect">
            <a:avLst/>
          </a:prstGeom>
        </p:spPr>
      </p:pic>
      <p:grpSp>
        <p:nvGrpSpPr>
          <p:cNvPr id="17" name="Group 16">
            <a:extLst>
              <a:ext uri="{FF2B5EF4-FFF2-40B4-BE49-F238E27FC236}">
                <a16:creationId xmlns:a16="http://schemas.microsoft.com/office/drawing/2014/main" id="{B97FB448-2516-8C12-85F1-BE773EA7E4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8" name="Freeform: Shape 17">
              <a:extLst>
                <a:ext uri="{FF2B5EF4-FFF2-40B4-BE49-F238E27FC236}">
                  <a16:creationId xmlns:a16="http://schemas.microsoft.com/office/drawing/2014/main" id="{97A54D73-F584-4E48-046A-0402CABF2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FDB43D80-BAA6-D138-78F7-B344D9849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6">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xtBox 5">
            <a:extLst>
              <a:ext uri="{FF2B5EF4-FFF2-40B4-BE49-F238E27FC236}">
                <a16:creationId xmlns:a16="http://schemas.microsoft.com/office/drawing/2014/main" id="{215D7411-788A-8A2E-5AAA-BFC1356609A0}"/>
              </a:ext>
            </a:extLst>
          </p:cNvPr>
          <p:cNvSpPr txBox="1"/>
          <p:nvPr/>
        </p:nvSpPr>
        <p:spPr>
          <a:xfrm>
            <a:off x="-1" y="6174261"/>
            <a:ext cx="1580241"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600" b="1" kern="1200" dirty="0">
                <a:solidFill>
                  <a:schemeClr val="bg1"/>
                </a:solidFill>
                <a:effectLst/>
                <a:latin typeface="+mj-lt"/>
                <a:ea typeface="+mj-ea"/>
                <a:cs typeface="+mj-cs"/>
              </a:rPr>
              <a:t>33</a:t>
            </a:r>
          </a:p>
        </p:txBody>
      </p:sp>
      <p:sp>
        <p:nvSpPr>
          <p:cNvPr id="7" name="TextBox 6">
            <a:extLst>
              <a:ext uri="{FF2B5EF4-FFF2-40B4-BE49-F238E27FC236}">
                <a16:creationId xmlns:a16="http://schemas.microsoft.com/office/drawing/2014/main" id="{CADC4A14-1038-0E4B-22B8-E09BD180B818}"/>
              </a:ext>
            </a:extLst>
          </p:cNvPr>
          <p:cNvSpPr txBox="1"/>
          <p:nvPr/>
        </p:nvSpPr>
        <p:spPr>
          <a:xfrm>
            <a:off x="0" y="4452319"/>
            <a:ext cx="6000755" cy="1384995"/>
          </a:xfrm>
          <a:prstGeom prst="rect">
            <a:avLst/>
          </a:prstGeom>
          <a:noFill/>
        </p:spPr>
        <p:txBody>
          <a:bodyPr wrap="square">
            <a:spAutoFit/>
          </a:bodyPr>
          <a:lstStyle/>
          <a:p>
            <a:pPr algn="ctr"/>
            <a:r>
              <a:rPr lang="en-US" sz="4400" b="1" dirty="0">
                <a:solidFill>
                  <a:schemeClr val="bg1"/>
                </a:solidFill>
                <a:latin typeface="+mj-lt"/>
              </a:rPr>
              <a:t>The Epic of Gilgamesh</a:t>
            </a:r>
          </a:p>
          <a:p>
            <a:pPr algn="ctr"/>
            <a:r>
              <a:rPr lang="en-US" sz="4000" b="1" dirty="0">
                <a:solidFill>
                  <a:schemeClr val="bg1"/>
                </a:solidFill>
                <a:latin typeface="Aptos Narrow" panose="020B0004020202020204" pitchFamily="34" charset="0"/>
              </a:rPr>
              <a:t>(Sumerian Flood Myth)</a:t>
            </a:r>
          </a:p>
        </p:txBody>
      </p:sp>
      <p:sp>
        <p:nvSpPr>
          <p:cNvPr id="8" name="TextBox 7">
            <a:extLst>
              <a:ext uri="{FF2B5EF4-FFF2-40B4-BE49-F238E27FC236}">
                <a16:creationId xmlns:a16="http://schemas.microsoft.com/office/drawing/2014/main" id="{F2A20EE2-EA63-EA85-45FF-BE7E601B0D77}"/>
              </a:ext>
            </a:extLst>
          </p:cNvPr>
          <p:cNvSpPr txBox="1"/>
          <p:nvPr/>
        </p:nvSpPr>
        <p:spPr>
          <a:xfrm>
            <a:off x="6096000" y="4452318"/>
            <a:ext cx="6000755" cy="1384995"/>
          </a:xfrm>
          <a:prstGeom prst="rect">
            <a:avLst/>
          </a:prstGeom>
          <a:noFill/>
        </p:spPr>
        <p:txBody>
          <a:bodyPr wrap="square">
            <a:spAutoFit/>
          </a:bodyPr>
          <a:lstStyle/>
          <a:p>
            <a:pPr algn="ctr"/>
            <a:r>
              <a:rPr lang="en-US" sz="4400" b="1" dirty="0">
                <a:solidFill>
                  <a:schemeClr val="bg1"/>
                </a:solidFill>
                <a:latin typeface="+mj-lt"/>
              </a:rPr>
              <a:t>Genesis</a:t>
            </a:r>
          </a:p>
          <a:p>
            <a:pPr algn="ctr"/>
            <a:r>
              <a:rPr lang="en-US" sz="4000" b="1" dirty="0">
                <a:solidFill>
                  <a:schemeClr val="bg1"/>
                </a:solidFill>
                <a:latin typeface="Aptos Narrow" panose="020B0004020202020204" pitchFamily="34" charset="0"/>
              </a:rPr>
              <a:t>(Biblical Flood Story)</a:t>
            </a:r>
            <a:endParaRPr lang="en-US" sz="3600" b="1" dirty="0">
              <a:solidFill>
                <a:schemeClr val="bg1"/>
              </a:solidFill>
              <a:latin typeface="Aptos Narrow" panose="020B0004020202020204" pitchFamily="34" charset="0"/>
            </a:endParaRPr>
          </a:p>
        </p:txBody>
      </p:sp>
    </p:spTree>
    <p:extLst>
      <p:ext uri="{BB962C8B-B14F-4D97-AF65-F5344CB8AC3E}">
        <p14:creationId xmlns:p14="http://schemas.microsoft.com/office/powerpoint/2010/main" val="273713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1F0E47-60D6-B714-856D-5287FCAF1F0A}"/>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F1310654-16A4-F670-1EE5-53AB72C96F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stone carving of a person and a horse&#10;&#10;AI-generated content may be incorrect.">
            <a:extLst>
              <a:ext uri="{FF2B5EF4-FFF2-40B4-BE49-F238E27FC236}">
                <a16:creationId xmlns:a16="http://schemas.microsoft.com/office/drawing/2014/main" id="{B8435B40-93A7-8C96-B31E-C5D1C1921BD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164214" y="-1"/>
            <a:ext cx="109341"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p:spPr>
      </p:pic>
      <p:pic>
        <p:nvPicPr>
          <p:cNvPr id="3" name="Picture 2" descr="A black cylinder with a black cap&#10;&#10;AI-generated content may be incorrect.">
            <a:extLst>
              <a:ext uri="{FF2B5EF4-FFF2-40B4-BE49-F238E27FC236}">
                <a16:creationId xmlns:a16="http://schemas.microsoft.com/office/drawing/2014/main" id="{9BD08A7E-3BDE-C42F-0228-D23EC1B9D99D}"/>
              </a:ext>
            </a:extLst>
          </p:cNvPr>
          <p:cNvPicPr>
            <a:picLocks noChangeAspect="1"/>
          </p:cNvPicPr>
          <p:nvPr/>
        </p:nvPicPr>
        <p:blipFill>
          <a:blip r:embed="rId4">
            <a:extLst>
              <a:ext uri="{28A0092B-C50C-407E-A947-70E740481C1C}">
                <a14:useLocalDpi xmlns:a14="http://schemas.microsoft.com/office/drawing/2010/main" val="0"/>
              </a:ext>
            </a:extLst>
          </a:blip>
          <a:srcRect b="42959"/>
          <a:stretch/>
        </p:blipFill>
        <p:spPr>
          <a:xfrm>
            <a:off x="0" y="-1"/>
            <a:ext cx="4165600" cy="3911828"/>
          </a:xfrm>
          <a:prstGeom prst="rect">
            <a:avLst/>
          </a:prstGeom>
        </p:spPr>
      </p:pic>
      <p:pic>
        <p:nvPicPr>
          <p:cNvPr id="14" name="Picture 13" descr="A person holding a stone&#10;&#10;AI-generated content may be incorrect.">
            <a:extLst>
              <a:ext uri="{FF2B5EF4-FFF2-40B4-BE49-F238E27FC236}">
                <a16:creationId xmlns:a16="http://schemas.microsoft.com/office/drawing/2014/main" id="{4A4B7832-0FBC-2CC5-1503-BF1BBB8235EA}"/>
              </a:ext>
            </a:extLst>
          </p:cNvPr>
          <p:cNvPicPr>
            <a:picLocks noChangeAspect="1"/>
          </p:cNvPicPr>
          <p:nvPr/>
        </p:nvPicPr>
        <p:blipFill>
          <a:blip r:embed="rId5">
            <a:extLst>
              <a:ext uri="{28A0092B-C50C-407E-A947-70E740481C1C}">
                <a14:useLocalDpi xmlns:a14="http://schemas.microsoft.com/office/drawing/2010/main" val="0"/>
              </a:ext>
            </a:extLst>
          </a:blip>
          <a:srcRect b="12151"/>
          <a:stretch/>
        </p:blipFill>
        <p:spPr>
          <a:xfrm>
            <a:off x="4286250" y="4144"/>
            <a:ext cx="7905750" cy="3907684"/>
          </a:xfrm>
          <a:prstGeom prst="rect">
            <a:avLst/>
          </a:prstGeom>
        </p:spPr>
      </p:pic>
      <p:grpSp>
        <p:nvGrpSpPr>
          <p:cNvPr id="17" name="Group 16">
            <a:extLst>
              <a:ext uri="{FF2B5EF4-FFF2-40B4-BE49-F238E27FC236}">
                <a16:creationId xmlns:a16="http://schemas.microsoft.com/office/drawing/2014/main" id="{FC941E2B-BE66-6156-7D1A-3819BCEDA4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8" name="Freeform: Shape 17">
              <a:extLst>
                <a:ext uri="{FF2B5EF4-FFF2-40B4-BE49-F238E27FC236}">
                  <a16:creationId xmlns:a16="http://schemas.microsoft.com/office/drawing/2014/main" id="{B4171164-EE40-F8CB-F771-15EAD0467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7244C989-6B7A-ACAE-9D76-CACDEF90D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6">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xtBox 5">
            <a:extLst>
              <a:ext uri="{FF2B5EF4-FFF2-40B4-BE49-F238E27FC236}">
                <a16:creationId xmlns:a16="http://schemas.microsoft.com/office/drawing/2014/main" id="{0A03A96C-CBF4-4276-1577-B3BDAFFF815F}"/>
              </a:ext>
            </a:extLst>
          </p:cNvPr>
          <p:cNvSpPr txBox="1"/>
          <p:nvPr/>
        </p:nvSpPr>
        <p:spPr>
          <a:xfrm>
            <a:off x="-1" y="6174261"/>
            <a:ext cx="1580241"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600" b="1" kern="1200" dirty="0">
                <a:solidFill>
                  <a:schemeClr val="bg1"/>
                </a:solidFill>
                <a:effectLst/>
                <a:latin typeface="+mj-lt"/>
                <a:ea typeface="+mj-ea"/>
                <a:cs typeface="+mj-cs"/>
              </a:rPr>
              <a:t>34</a:t>
            </a:r>
          </a:p>
        </p:txBody>
      </p:sp>
      <p:sp>
        <p:nvSpPr>
          <p:cNvPr id="7" name="TextBox 6">
            <a:extLst>
              <a:ext uri="{FF2B5EF4-FFF2-40B4-BE49-F238E27FC236}">
                <a16:creationId xmlns:a16="http://schemas.microsoft.com/office/drawing/2014/main" id="{7887F29C-8D73-4BAB-38CA-893A9EF6F07D}"/>
              </a:ext>
            </a:extLst>
          </p:cNvPr>
          <p:cNvSpPr txBox="1"/>
          <p:nvPr/>
        </p:nvSpPr>
        <p:spPr>
          <a:xfrm>
            <a:off x="0" y="4452319"/>
            <a:ext cx="6000755" cy="1384995"/>
          </a:xfrm>
          <a:prstGeom prst="rect">
            <a:avLst/>
          </a:prstGeom>
          <a:noFill/>
        </p:spPr>
        <p:txBody>
          <a:bodyPr wrap="square">
            <a:spAutoFit/>
          </a:bodyPr>
          <a:lstStyle/>
          <a:p>
            <a:pPr algn="ctr"/>
            <a:r>
              <a:rPr lang="en-US" sz="4400" b="1" dirty="0">
                <a:solidFill>
                  <a:schemeClr val="bg1"/>
                </a:solidFill>
                <a:latin typeface="+mj-lt"/>
              </a:rPr>
              <a:t>The Code of Hammurabi</a:t>
            </a:r>
          </a:p>
          <a:p>
            <a:pPr algn="ctr"/>
            <a:r>
              <a:rPr lang="en-US" sz="4000" b="1" dirty="0">
                <a:solidFill>
                  <a:schemeClr val="bg1"/>
                </a:solidFill>
                <a:latin typeface="Aptos Narrow" panose="020B0004020202020204" pitchFamily="34" charset="0"/>
              </a:rPr>
              <a:t>(Babylonian Moral Law)</a:t>
            </a:r>
          </a:p>
        </p:txBody>
      </p:sp>
      <p:sp>
        <p:nvSpPr>
          <p:cNvPr id="8" name="TextBox 7">
            <a:extLst>
              <a:ext uri="{FF2B5EF4-FFF2-40B4-BE49-F238E27FC236}">
                <a16:creationId xmlns:a16="http://schemas.microsoft.com/office/drawing/2014/main" id="{D3EE9AE3-1E90-A7A1-7EC7-597EDEE18BFC}"/>
              </a:ext>
            </a:extLst>
          </p:cNvPr>
          <p:cNvSpPr txBox="1"/>
          <p:nvPr/>
        </p:nvSpPr>
        <p:spPr>
          <a:xfrm>
            <a:off x="6096000" y="4452318"/>
            <a:ext cx="6000755" cy="1384995"/>
          </a:xfrm>
          <a:prstGeom prst="rect">
            <a:avLst/>
          </a:prstGeom>
          <a:noFill/>
        </p:spPr>
        <p:txBody>
          <a:bodyPr wrap="square">
            <a:spAutoFit/>
          </a:bodyPr>
          <a:lstStyle/>
          <a:p>
            <a:pPr algn="ctr"/>
            <a:r>
              <a:rPr lang="en-US" sz="4400" b="1" dirty="0">
                <a:solidFill>
                  <a:schemeClr val="bg1"/>
                </a:solidFill>
                <a:latin typeface="+mj-lt"/>
              </a:rPr>
              <a:t>Exodus</a:t>
            </a:r>
          </a:p>
          <a:p>
            <a:pPr algn="ctr"/>
            <a:r>
              <a:rPr lang="en-US" sz="4000" b="1" dirty="0">
                <a:solidFill>
                  <a:schemeClr val="bg1"/>
                </a:solidFill>
                <a:latin typeface="Aptos Narrow" panose="020B0004020202020204" pitchFamily="34" charset="0"/>
              </a:rPr>
              <a:t>(The Ten Commandments)</a:t>
            </a:r>
            <a:endParaRPr lang="en-US" sz="3600" b="1" dirty="0">
              <a:solidFill>
                <a:schemeClr val="bg1"/>
              </a:solidFill>
              <a:latin typeface="Aptos Narrow" panose="020B0004020202020204" pitchFamily="34" charset="0"/>
            </a:endParaRPr>
          </a:p>
        </p:txBody>
      </p:sp>
    </p:spTree>
    <p:extLst>
      <p:ext uri="{BB962C8B-B14F-4D97-AF65-F5344CB8AC3E}">
        <p14:creationId xmlns:p14="http://schemas.microsoft.com/office/powerpoint/2010/main" val="417821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79E23-8291-D07D-2641-614360816117}"/>
            </a:ext>
          </a:extLst>
        </p:cNvPr>
        <p:cNvGrpSpPr/>
        <p:nvPr/>
      </p:nvGrpSpPr>
      <p:grpSpPr>
        <a:xfrm>
          <a:off x="0" y="0"/>
          <a:ext cx="0" cy="0"/>
          <a:chOff x="0" y="0"/>
          <a:chExt cx="0" cy="0"/>
        </a:xfrm>
      </p:grpSpPr>
      <p:sp>
        <p:nvSpPr>
          <p:cNvPr id="2" name="Star: 5 Points 1">
            <a:extLst>
              <a:ext uri="{FF2B5EF4-FFF2-40B4-BE49-F238E27FC236}">
                <a16:creationId xmlns:a16="http://schemas.microsoft.com/office/drawing/2014/main" id="{3322DA3E-8B50-DEE2-4D99-F6D4BB3CBADE}"/>
              </a:ext>
            </a:extLst>
          </p:cNvPr>
          <p:cNvSpPr/>
          <p:nvPr/>
        </p:nvSpPr>
        <p:spPr>
          <a:xfrm>
            <a:off x="8696960" y="3540760"/>
            <a:ext cx="548640" cy="574040"/>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Arrow: Circular 6">
            <a:extLst>
              <a:ext uri="{FF2B5EF4-FFF2-40B4-BE49-F238E27FC236}">
                <a16:creationId xmlns:a16="http://schemas.microsoft.com/office/drawing/2014/main" id="{09C33875-2F40-E96F-3A8B-05EBEC86AFBF}"/>
              </a:ext>
            </a:extLst>
          </p:cNvPr>
          <p:cNvSpPr/>
          <p:nvPr/>
        </p:nvSpPr>
        <p:spPr>
          <a:xfrm rot="20903903" flipH="1">
            <a:off x="3547780" y="1403650"/>
            <a:ext cx="5484769" cy="4518058"/>
          </a:xfrm>
          <a:prstGeom prst="circularArrow">
            <a:avLst>
              <a:gd name="adj1" fmla="val 2431"/>
              <a:gd name="adj2" fmla="val 778635"/>
              <a:gd name="adj3" fmla="val 19833549"/>
              <a:gd name="adj4" fmla="val 10578589"/>
              <a:gd name="adj5" fmla="val 7187"/>
            </a:avLst>
          </a:prstGeom>
          <a:solidFill>
            <a:srgbClr val="00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Star: 5 Points 7">
            <a:extLst>
              <a:ext uri="{FF2B5EF4-FFF2-40B4-BE49-F238E27FC236}">
                <a16:creationId xmlns:a16="http://schemas.microsoft.com/office/drawing/2014/main" id="{0FF98BF8-D442-3A66-0419-81218A4DF506}"/>
              </a:ext>
            </a:extLst>
          </p:cNvPr>
          <p:cNvSpPr/>
          <p:nvPr/>
        </p:nvSpPr>
        <p:spPr>
          <a:xfrm>
            <a:off x="3383280" y="3387928"/>
            <a:ext cx="548640" cy="574040"/>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TextBox 10">
            <a:extLst>
              <a:ext uri="{FF2B5EF4-FFF2-40B4-BE49-F238E27FC236}">
                <a16:creationId xmlns:a16="http://schemas.microsoft.com/office/drawing/2014/main" id="{1D87E8F5-5F45-7F3F-E512-E715BC94547F}"/>
              </a:ext>
            </a:extLst>
          </p:cNvPr>
          <p:cNvSpPr txBox="1"/>
          <p:nvPr/>
        </p:nvSpPr>
        <p:spPr>
          <a:xfrm>
            <a:off x="3657600" y="4345981"/>
            <a:ext cx="8112663" cy="2081083"/>
          </a:xfrm>
          <a:prstGeom prst="rect">
            <a:avLst/>
          </a:prstGeom>
          <a:solidFill>
            <a:srgbClr val="FFFFFF">
              <a:alpha val="60000"/>
            </a:srgbClr>
          </a:solidFill>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Aptos Display" panose="02110004020202020204"/>
                <a:ea typeface="+mn-ea"/>
                <a:cs typeface="+mn-cs"/>
              </a:rPr>
              <a:t>12 </a:t>
            </a:r>
            <a:r>
              <a:rPr kumimoji="0" lang="en-US" sz="4000" b="0" i="0" u="none" strike="noStrike" kern="1200" cap="none" spc="0" normalizeH="0" baseline="0" noProof="0" dirty="0">
                <a:ln>
                  <a:noFill/>
                </a:ln>
                <a:solidFill>
                  <a:srgbClr val="000000"/>
                </a:solidFill>
                <a:effectLst/>
                <a:uLnTx/>
                <a:uFillTx/>
                <a:latin typeface="Aptos Display" panose="02110004020202020204"/>
                <a:ea typeface="+mn-ea"/>
                <a:cs typeface="+mn-cs"/>
              </a:rPr>
              <a:t>The Lord had said to Abram, </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ptos Display" panose="02110004020202020204"/>
                <a:ea typeface="+mn-ea"/>
                <a:cs typeface="+mn-cs"/>
              </a:rPr>
              <a:t>   “Go from your country, your people </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ptos Display" panose="02110004020202020204"/>
                <a:ea typeface="+mn-ea"/>
                <a:cs typeface="+mn-cs"/>
              </a:rPr>
              <a:t>         and your father’s household </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ptos Display" panose="02110004020202020204"/>
                <a:ea typeface="+mn-ea"/>
                <a:cs typeface="+mn-cs"/>
              </a:rPr>
              <a:t>             to the land I will show you.</a:t>
            </a:r>
          </a:p>
        </p:txBody>
      </p:sp>
      <p:sp>
        <p:nvSpPr>
          <p:cNvPr id="4" name="TextBox 3">
            <a:extLst>
              <a:ext uri="{FF2B5EF4-FFF2-40B4-BE49-F238E27FC236}">
                <a16:creationId xmlns:a16="http://schemas.microsoft.com/office/drawing/2014/main" id="{AAA18741-E244-29DF-A51E-1B1495EC8BCC}"/>
              </a:ext>
            </a:extLst>
          </p:cNvPr>
          <p:cNvSpPr txBox="1"/>
          <p:nvPr/>
        </p:nvSpPr>
        <p:spPr>
          <a:xfrm>
            <a:off x="-1" y="6174261"/>
            <a:ext cx="1580241"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600" b="1" kern="1200" dirty="0">
                <a:effectLst/>
                <a:latin typeface="+mj-lt"/>
                <a:ea typeface="+mj-ea"/>
                <a:cs typeface="+mj-cs"/>
              </a:rPr>
              <a:t>35</a:t>
            </a:r>
          </a:p>
        </p:txBody>
      </p:sp>
      <p:sp>
        <p:nvSpPr>
          <p:cNvPr id="6" name="Star: 5 Points 5">
            <a:extLst>
              <a:ext uri="{FF2B5EF4-FFF2-40B4-BE49-F238E27FC236}">
                <a16:creationId xmlns:a16="http://schemas.microsoft.com/office/drawing/2014/main" id="{FDC6E208-C995-0E35-C5A4-30C913D08D35}"/>
              </a:ext>
            </a:extLst>
          </p:cNvPr>
          <p:cNvSpPr/>
          <p:nvPr/>
        </p:nvSpPr>
        <p:spPr>
          <a:xfrm>
            <a:off x="7996568" y="2854960"/>
            <a:ext cx="548640" cy="574040"/>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5C025BA-CD0C-C014-4895-905C69B06490}"/>
              </a:ext>
            </a:extLst>
          </p:cNvPr>
          <p:cNvSpPr txBox="1"/>
          <p:nvPr/>
        </p:nvSpPr>
        <p:spPr>
          <a:xfrm>
            <a:off x="8892135" y="2579647"/>
            <a:ext cx="3287085" cy="603755"/>
          </a:xfrm>
          <a:prstGeom prst="rect">
            <a:avLst/>
          </a:prstGeom>
          <a:noFill/>
        </p:spPr>
        <p:txBody>
          <a:bodyPr wrap="square">
            <a:spAutoFit/>
          </a:bodyPr>
          <a:lstStyle/>
          <a:p>
            <a:pPr>
              <a:lnSpc>
                <a:spcPct val="80000"/>
              </a:lnSpc>
            </a:pPr>
            <a:r>
              <a:rPr lang="en-US" sz="4000" b="1" i="0" dirty="0">
                <a:solidFill>
                  <a:srgbClr val="000000"/>
                </a:solidFill>
                <a:effectLst/>
                <a:latin typeface="+mj-lt"/>
              </a:rPr>
              <a:t>Babylon</a:t>
            </a:r>
          </a:p>
        </p:txBody>
      </p:sp>
    </p:spTree>
    <p:extLst>
      <p:ext uri="{BB962C8B-B14F-4D97-AF65-F5344CB8AC3E}">
        <p14:creationId xmlns:p14="http://schemas.microsoft.com/office/powerpoint/2010/main" val="302625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92B44E6-8E89-E447-429B-8ED929C4719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103B1D1-48ED-EF2D-EFC0-AF9D429A7E74}"/>
              </a:ext>
            </a:extLst>
          </p:cNvPr>
          <p:cNvSpPr txBox="1"/>
          <p:nvPr/>
        </p:nvSpPr>
        <p:spPr>
          <a:xfrm>
            <a:off x="2743200" y="268204"/>
            <a:ext cx="6000755" cy="1015663"/>
          </a:xfrm>
          <a:prstGeom prst="rect">
            <a:avLst/>
          </a:prstGeom>
          <a:noFill/>
        </p:spPr>
        <p:txBody>
          <a:bodyPr wrap="square">
            <a:spAutoFit/>
          </a:bodyPr>
          <a:lstStyle/>
          <a:p>
            <a:pPr algn="ctr"/>
            <a:r>
              <a:rPr lang="en-US" sz="6000" b="1" dirty="0">
                <a:solidFill>
                  <a:schemeClr val="bg1"/>
                </a:solidFill>
                <a:latin typeface="+mj-lt"/>
              </a:rPr>
              <a:t>Women</a:t>
            </a:r>
            <a:endParaRPr lang="en-US" sz="5400" b="1" dirty="0">
              <a:solidFill>
                <a:schemeClr val="bg1"/>
              </a:solidFill>
              <a:latin typeface="Aptos Narrow" panose="020B0004020202020204" pitchFamily="34" charset="0"/>
            </a:endParaRPr>
          </a:p>
        </p:txBody>
      </p:sp>
      <p:graphicFrame>
        <p:nvGraphicFramePr>
          <p:cNvPr id="2" name="Table 1">
            <a:extLst>
              <a:ext uri="{FF2B5EF4-FFF2-40B4-BE49-F238E27FC236}">
                <a16:creationId xmlns:a16="http://schemas.microsoft.com/office/drawing/2014/main" id="{F2B38DAD-4B3D-3168-CB9A-20956AABA66C}"/>
              </a:ext>
            </a:extLst>
          </p:cNvPr>
          <p:cNvGraphicFramePr>
            <a:graphicFrameLocks noGrp="1"/>
          </p:cNvGraphicFramePr>
          <p:nvPr>
            <p:extLst>
              <p:ext uri="{D42A27DB-BD31-4B8C-83A1-F6EECF244321}">
                <p14:modId xmlns:p14="http://schemas.microsoft.com/office/powerpoint/2010/main" val="224335416"/>
              </p:ext>
            </p:extLst>
          </p:nvPr>
        </p:nvGraphicFramePr>
        <p:xfrm>
          <a:off x="-2" y="2391507"/>
          <a:ext cx="12192002" cy="4198289"/>
        </p:xfrm>
        <a:graphic>
          <a:graphicData uri="http://schemas.openxmlformats.org/drawingml/2006/table">
            <a:tbl>
              <a:tblPr firstRow="1" firstCol="1" bandRow="1">
                <a:tableStyleId>{5C22544A-7EE6-4342-B048-85BDC9FD1C3A}</a:tableStyleId>
              </a:tblPr>
              <a:tblGrid>
                <a:gridCol w="6096001">
                  <a:extLst>
                    <a:ext uri="{9D8B030D-6E8A-4147-A177-3AD203B41FA5}">
                      <a16:colId xmlns:a16="http://schemas.microsoft.com/office/drawing/2014/main" val="485640269"/>
                    </a:ext>
                  </a:extLst>
                </a:gridCol>
                <a:gridCol w="6096001">
                  <a:extLst>
                    <a:ext uri="{9D8B030D-6E8A-4147-A177-3AD203B41FA5}">
                      <a16:colId xmlns:a16="http://schemas.microsoft.com/office/drawing/2014/main" val="368676202"/>
                    </a:ext>
                  </a:extLst>
                </a:gridCol>
              </a:tblGrid>
              <a:tr h="581600">
                <a:tc>
                  <a:txBody>
                    <a:bodyPr/>
                    <a:lstStyle/>
                    <a:p>
                      <a:pPr marL="0" marR="0" algn="ctr">
                        <a:lnSpc>
                          <a:spcPct val="107000"/>
                        </a:lnSpc>
                        <a:spcAft>
                          <a:spcPts val="800"/>
                        </a:spcAft>
                      </a:pPr>
                      <a:r>
                        <a:rPr lang="en-US" sz="4000" b="1" kern="0" dirty="0">
                          <a:solidFill>
                            <a:schemeClr val="bg1"/>
                          </a:solidFill>
                          <a:effectLst/>
                        </a:rPr>
                        <a:t>Hammurabi’s Code</a:t>
                      </a:r>
                      <a:endParaRPr lang="en-US" sz="36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oFill/>
                  </a:tcPr>
                </a:tc>
                <a:tc>
                  <a:txBody>
                    <a:bodyPr/>
                    <a:lstStyle/>
                    <a:p>
                      <a:pPr marL="0" marR="0" algn="ctr">
                        <a:lnSpc>
                          <a:spcPct val="107000"/>
                        </a:lnSpc>
                        <a:spcAft>
                          <a:spcPts val="800"/>
                        </a:spcAft>
                      </a:pPr>
                      <a:r>
                        <a:rPr lang="en-US" sz="4000" b="1" kern="0" dirty="0">
                          <a:solidFill>
                            <a:schemeClr val="bg1"/>
                          </a:solidFill>
                          <a:effectLst/>
                        </a:rPr>
                        <a:t>Old Testament</a:t>
                      </a:r>
                      <a:endParaRPr lang="en-US" sz="36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3931465962"/>
                  </a:ext>
                </a:extLst>
              </a:tr>
              <a:tr h="1085227">
                <a:tc>
                  <a:txBody>
                    <a:bodyPr/>
                    <a:lstStyle/>
                    <a:p>
                      <a:pPr marL="0" marR="0" algn="l">
                        <a:lnSpc>
                          <a:spcPct val="107000"/>
                        </a:lnSpc>
                        <a:spcAft>
                          <a:spcPts val="800"/>
                        </a:spcAft>
                      </a:pPr>
                      <a:r>
                        <a:rPr lang="en-US" sz="2800" b="1" kern="100" dirty="0">
                          <a:solidFill>
                            <a:schemeClr val="bg1"/>
                          </a:solidFill>
                          <a:effectLst/>
                        </a:rPr>
                        <a:t>Were treated as property under male control.</a:t>
                      </a:r>
                      <a:endParaRPr lang="en-US" sz="28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oFill/>
                  </a:tcPr>
                </a:tc>
                <a:tc>
                  <a:txBody>
                    <a:bodyPr/>
                    <a:lstStyle/>
                    <a:p>
                      <a:pPr marL="0" marR="0" algn="l">
                        <a:lnSpc>
                          <a:spcPct val="107000"/>
                        </a:lnSpc>
                        <a:spcAft>
                          <a:spcPts val="800"/>
                        </a:spcAft>
                      </a:pPr>
                      <a:r>
                        <a:rPr lang="en-US" sz="2800" b="1" kern="100" dirty="0">
                          <a:solidFill>
                            <a:schemeClr val="bg1"/>
                          </a:solidFill>
                          <a:effectLst/>
                        </a:rPr>
                        <a:t>Were created in God’s image, giving them inherent value.</a:t>
                      </a:r>
                      <a:endParaRPr lang="en-US" sz="28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3745416068"/>
                  </a:ext>
                </a:extLst>
              </a:tr>
              <a:tr h="1397915">
                <a:tc>
                  <a:txBody>
                    <a:bodyPr/>
                    <a:lstStyle/>
                    <a:p>
                      <a:pPr marL="0" marR="0" algn="l">
                        <a:lnSpc>
                          <a:spcPct val="107000"/>
                        </a:lnSpc>
                        <a:spcAft>
                          <a:spcPts val="800"/>
                        </a:spcAft>
                      </a:pPr>
                      <a:r>
                        <a:rPr lang="en-US" sz="2800" b="1" kern="100">
                          <a:solidFill>
                            <a:schemeClr val="bg1"/>
                          </a:solidFill>
                          <a:effectLst/>
                        </a:rPr>
                        <a:t>Laws were harsh and unequal, </a:t>
                      </a:r>
                    </a:p>
                    <a:p>
                      <a:pPr marL="0" marR="0" algn="l">
                        <a:lnSpc>
                          <a:spcPct val="107000"/>
                        </a:lnSpc>
                        <a:spcAft>
                          <a:spcPts val="800"/>
                        </a:spcAft>
                      </a:pPr>
                      <a:r>
                        <a:rPr lang="en-US" sz="2800" b="1" kern="100">
                          <a:solidFill>
                            <a:schemeClr val="bg1"/>
                          </a:solidFill>
                          <a:effectLst/>
                        </a:rPr>
                        <a:t>favoring men.</a:t>
                      </a:r>
                      <a:endParaRPr lang="en-US" sz="2800" b="1" kern="100">
                        <a:solidFill>
                          <a:schemeClr val="bg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oFill/>
                  </a:tcPr>
                </a:tc>
                <a:tc>
                  <a:txBody>
                    <a:bodyPr/>
                    <a:lstStyle/>
                    <a:p>
                      <a:pPr marL="0" marR="0" algn="l">
                        <a:lnSpc>
                          <a:spcPct val="107000"/>
                        </a:lnSpc>
                        <a:spcAft>
                          <a:spcPts val="800"/>
                        </a:spcAft>
                      </a:pPr>
                      <a:r>
                        <a:rPr lang="en-US" sz="2800" b="1" kern="100" dirty="0">
                          <a:solidFill>
                            <a:schemeClr val="bg1"/>
                          </a:solidFill>
                          <a:effectLst/>
                        </a:rPr>
                        <a:t>Biblical laws protected women from unjust treatment.</a:t>
                      </a:r>
                      <a:endParaRPr lang="en-US" sz="28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2604994177"/>
                  </a:ext>
                </a:extLst>
              </a:tr>
              <a:tr h="1085227">
                <a:tc>
                  <a:txBody>
                    <a:bodyPr/>
                    <a:lstStyle/>
                    <a:p>
                      <a:pPr marL="0" marR="0" algn="l">
                        <a:lnSpc>
                          <a:spcPct val="107000"/>
                        </a:lnSpc>
                        <a:spcAft>
                          <a:spcPts val="800"/>
                        </a:spcAft>
                      </a:pPr>
                      <a:r>
                        <a:rPr lang="en-US" sz="2800" b="1" kern="100">
                          <a:solidFill>
                            <a:schemeClr val="bg1"/>
                          </a:solidFill>
                          <a:effectLst/>
                        </a:rPr>
                        <a:t>woman’s value depended on her fertility and obedience.</a:t>
                      </a:r>
                      <a:endParaRPr lang="en-US" sz="2800" b="1" kern="100">
                        <a:solidFill>
                          <a:schemeClr val="bg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oFill/>
                  </a:tcPr>
                </a:tc>
                <a:tc>
                  <a:txBody>
                    <a:bodyPr/>
                    <a:lstStyle/>
                    <a:p>
                      <a:pPr marL="0" marR="0" algn="l">
                        <a:lnSpc>
                          <a:spcPct val="107000"/>
                        </a:lnSpc>
                        <a:spcAft>
                          <a:spcPts val="800"/>
                        </a:spcAft>
                      </a:pPr>
                      <a:r>
                        <a:rPr lang="en-US" sz="2800" b="1" kern="100" dirty="0">
                          <a:solidFill>
                            <a:schemeClr val="bg1"/>
                          </a:solidFill>
                          <a:effectLst/>
                        </a:rPr>
                        <a:t>Were given property rights, legal protections, and leadership roles.</a:t>
                      </a:r>
                      <a:endParaRPr lang="en-US" sz="28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4129091197"/>
                  </a:ext>
                </a:extLst>
              </a:tr>
            </a:tbl>
          </a:graphicData>
        </a:graphic>
      </p:graphicFrame>
      <p:sp>
        <p:nvSpPr>
          <p:cNvPr id="4" name="TextBox 3">
            <a:extLst>
              <a:ext uri="{FF2B5EF4-FFF2-40B4-BE49-F238E27FC236}">
                <a16:creationId xmlns:a16="http://schemas.microsoft.com/office/drawing/2014/main" id="{CC3FA5DC-373B-177A-E454-98420E11F782}"/>
              </a:ext>
            </a:extLst>
          </p:cNvPr>
          <p:cNvSpPr txBox="1"/>
          <p:nvPr/>
        </p:nvSpPr>
        <p:spPr>
          <a:xfrm>
            <a:off x="11421035" y="11642"/>
            <a:ext cx="768421"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kern="1200" dirty="0">
                <a:solidFill>
                  <a:schemeClr val="bg1"/>
                </a:solidFill>
                <a:effectLst>
                  <a:glow rad="127000">
                    <a:schemeClr val="tx1"/>
                  </a:glow>
                </a:effectLst>
                <a:latin typeface="+mj-lt"/>
                <a:ea typeface="+mj-ea"/>
                <a:cs typeface="+mj-cs"/>
              </a:rPr>
              <a:t>36</a:t>
            </a:r>
          </a:p>
        </p:txBody>
      </p:sp>
    </p:spTree>
    <p:extLst>
      <p:ext uri="{BB962C8B-B14F-4D97-AF65-F5344CB8AC3E}">
        <p14:creationId xmlns:p14="http://schemas.microsoft.com/office/powerpoint/2010/main" val="224108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E530225-F58D-B6E0-C6CC-8B434145322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ED6DE8E-8093-EC9E-04A7-4BD40AD8E20F}"/>
              </a:ext>
            </a:extLst>
          </p:cNvPr>
          <p:cNvSpPr txBox="1"/>
          <p:nvPr/>
        </p:nvSpPr>
        <p:spPr>
          <a:xfrm>
            <a:off x="351694" y="1745122"/>
            <a:ext cx="3024553" cy="923330"/>
          </a:xfrm>
          <a:prstGeom prst="rect">
            <a:avLst/>
          </a:prstGeom>
          <a:noFill/>
        </p:spPr>
        <p:txBody>
          <a:bodyPr wrap="square">
            <a:spAutoFit/>
          </a:bodyPr>
          <a:lstStyle/>
          <a:p>
            <a:pPr algn="ctr"/>
            <a:r>
              <a:rPr lang="en-US" sz="5400" b="1" dirty="0">
                <a:solidFill>
                  <a:schemeClr val="bg1"/>
                </a:solidFill>
                <a:latin typeface="+mj-lt"/>
              </a:rPr>
              <a:t>Women</a:t>
            </a:r>
            <a:endParaRPr lang="en-US" sz="5400" b="1" dirty="0">
              <a:solidFill>
                <a:schemeClr val="bg1"/>
              </a:solidFill>
              <a:latin typeface="Aptos Narrow" panose="020B0004020202020204" pitchFamily="34" charset="0"/>
            </a:endParaRPr>
          </a:p>
        </p:txBody>
      </p:sp>
      <p:sp>
        <p:nvSpPr>
          <p:cNvPr id="3" name="TextBox 2">
            <a:extLst>
              <a:ext uri="{FF2B5EF4-FFF2-40B4-BE49-F238E27FC236}">
                <a16:creationId xmlns:a16="http://schemas.microsoft.com/office/drawing/2014/main" id="{E8038D7B-23F6-173C-5BEB-26F902C4E72B}"/>
              </a:ext>
            </a:extLst>
          </p:cNvPr>
          <p:cNvSpPr txBox="1"/>
          <p:nvPr/>
        </p:nvSpPr>
        <p:spPr>
          <a:xfrm>
            <a:off x="351694" y="3537918"/>
            <a:ext cx="3024553" cy="923330"/>
          </a:xfrm>
          <a:prstGeom prst="rect">
            <a:avLst/>
          </a:prstGeom>
          <a:noFill/>
        </p:spPr>
        <p:txBody>
          <a:bodyPr wrap="square">
            <a:spAutoFit/>
          </a:bodyPr>
          <a:lstStyle/>
          <a:p>
            <a:pPr algn="ctr"/>
            <a:r>
              <a:rPr lang="en-US" sz="5400" b="1" dirty="0">
                <a:solidFill>
                  <a:schemeClr val="bg1"/>
                </a:solidFill>
                <a:latin typeface="+mj-lt"/>
              </a:rPr>
              <a:t>Slaves</a:t>
            </a:r>
            <a:endParaRPr lang="en-US" sz="6000" b="1" dirty="0">
              <a:solidFill>
                <a:schemeClr val="bg1"/>
              </a:solidFill>
              <a:latin typeface="+mj-lt"/>
            </a:endParaRPr>
          </a:p>
        </p:txBody>
      </p:sp>
      <p:sp>
        <p:nvSpPr>
          <p:cNvPr id="4" name="TextBox 3">
            <a:extLst>
              <a:ext uri="{FF2B5EF4-FFF2-40B4-BE49-F238E27FC236}">
                <a16:creationId xmlns:a16="http://schemas.microsoft.com/office/drawing/2014/main" id="{D59D6BA9-3344-744C-720D-FB13CF6A472F}"/>
              </a:ext>
            </a:extLst>
          </p:cNvPr>
          <p:cNvSpPr txBox="1"/>
          <p:nvPr/>
        </p:nvSpPr>
        <p:spPr>
          <a:xfrm>
            <a:off x="1884484" y="173394"/>
            <a:ext cx="5480539" cy="830997"/>
          </a:xfrm>
          <a:prstGeom prst="rect">
            <a:avLst/>
          </a:prstGeom>
          <a:noFill/>
        </p:spPr>
        <p:txBody>
          <a:bodyPr wrap="square">
            <a:spAutoFit/>
          </a:bodyPr>
          <a:lstStyle/>
          <a:p>
            <a:pPr algn="ctr"/>
            <a:r>
              <a:rPr lang="en-US" sz="4800" b="1" dirty="0">
                <a:solidFill>
                  <a:schemeClr val="bg1"/>
                </a:solidFill>
                <a:latin typeface="+mj-lt"/>
              </a:rPr>
              <a:t>Ancient World View</a:t>
            </a:r>
          </a:p>
        </p:txBody>
      </p:sp>
      <p:sp>
        <p:nvSpPr>
          <p:cNvPr id="5" name="TextBox 4">
            <a:extLst>
              <a:ext uri="{FF2B5EF4-FFF2-40B4-BE49-F238E27FC236}">
                <a16:creationId xmlns:a16="http://schemas.microsoft.com/office/drawing/2014/main" id="{6CE65892-F07B-112D-A156-6D728268AEAD}"/>
              </a:ext>
            </a:extLst>
          </p:cNvPr>
          <p:cNvSpPr txBox="1"/>
          <p:nvPr/>
        </p:nvSpPr>
        <p:spPr>
          <a:xfrm>
            <a:off x="8030309" y="173394"/>
            <a:ext cx="3458307" cy="830997"/>
          </a:xfrm>
          <a:prstGeom prst="rect">
            <a:avLst/>
          </a:prstGeom>
          <a:noFill/>
        </p:spPr>
        <p:txBody>
          <a:bodyPr wrap="square">
            <a:spAutoFit/>
          </a:bodyPr>
          <a:lstStyle/>
          <a:p>
            <a:pPr algn="ctr"/>
            <a:r>
              <a:rPr lang="en-US" sz="4800" b="1" dirty="0">
                <a:solidFill>
                  <a:schemeClr val="bg1"/>
                </a:solidFill>
                <a:latin typeface="+mj-lt"/>
              </a:rPr>
              <a:t>God’s View</a:t>
            </a:r>
          </a:p>
        </p:txBody>
      </p:sp>
      <p:cxnSp>
        <p:nvCxnSpPr>
          <p:cNvPr id="8" name="Straight Arrow Connector 7">
            <a:extLst>
              <a:ext uri="{FF2B5EF4-FFF2-40B4-BE49-F238E27FC236}">
                <a16:creationId xmlns:a16="http://schemas.microsoft.com/office/drawing/2014/main" id="{EFE2CC45-358D-EBB8-23D5-A6BC2FC78611}"/>
              </a:ext>
            </a:extLst>
          </p:cNvPr>
          <p:cNvCxnSpPr/>
          <p:nvPr/>
        </p:nvCxnSpPr>
        <p:spPr>
          <a:xfrm flipV="1">
            <a:off x="4624754" y="1371600"/>
            <a:ext cx="5134708" cy="1160585"/>
          </a:xfrm>
          <a:prstGeom prst="straightConnector1">
            <a:avLst/>
          </a:prstGeom>
          <a:ln w="7620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95C46630-A315-3828-51AF-E2A07DDF891F}"/>
              </a:ext>
            </a:extLst>
          </p:cNvPr>
          <p:cNvCxnSpPr/>
          <p:nvPr/>
        </p:nvCxnSpPr>
        <p:spPr>
          <a:xfrm flipV="1">
            <a:off x="4624754" y="2989438"/>
            <a:ext cx="5134708" cy="1160585"/>
          </a:xfrm>
          <a:prstGeom prst="straightConnector1">
            <a:avLst/>
          </a:prstGeom>
          <a:ln w="76200">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8B850512-9419-E124-1673-BE1F2679F25D}"/>
              </a:ext>
            </a:extLst>
          </p:cNvPr>
          <p:cNvSpPr txBox="1"/>
          <p:nvPr/>
        </p:nvSpPr>
        <p:spPr>
          <a:xfrm>
            <a:off x="0" y="4930279"/>
            <a:ext cx="4237892" cy="1754326"/>
          </a:xfrm>
          <a:prstGeom prst="rect">
            <a:avLst/>
          </a:prstGeom>
          <a:noFill/>
        </p:spPr>
        <p:txBody>
          <a:bodyPr wrap="square">
            <a:spAutoFit/>
          </a:bodyPr>
          <a:lstStyle/>
          <a:p>
            <a:pPr algn="ctr"/>
            <a:r>
              <a:rPr lang="en-US" sz="5400" b="1" dirty="0">
                <a:solidFill>
                  <a:schemeClr val="bg1"/>
                </a:solidFill>
                <a:latin typeface="+mj-lt"/>
              </a:rPr>
              <a:t>Same Sex Attraction</a:t>
            </a:r>
            <a:endParaRPr lang="en-US" sz="6000" b="1" dirty="0">
              <a:solidFill>
                <a:schemeClr val="bg1"/>
              </a:solidFill>
              <a:latin typeface="+mj-lt"/>
            </a:endParaRPr>
          </a:p>
        </p:txBody>
      </p:sp>
      <p:cxnSp>
        <p:nvCxnSpPr>
          <p:cNvPr id="11" name="Straight Arrow Connector 10">
            <a:extLst>
              <a:ext uri="{FF2B5EF4-FFF2-40B4-BE49-F238E27FC236}">
                <a16:creationId xmlns:a16="http://schemas.microsoft.com/office/drawing/2014/main" id="{98D50E86-6242-14C7-3990-BBA152F16F1A}"/>
              </a:ext>
            </a:extLst>
          </p:cNvPr>
          <p:cNvCxnSpPr>
            <a:cxnSpLocks/>
          </p:cNvCxnSpPr>
          <p:nvPr/>
        </p:nvCxnSpPr>
        <p:spPr>
          <a:xfrm>
            <a:off x="4624754" y="5041540"/>
            <a:ext cx="5134708" cy="1324091"/>
          </a:xfrm>
          <a:prstGeom prst="straightConnector1">
            <a:avLst/>
          </a:prstGeom>
          <a:ln w="76200">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29DD74E2-5EEA-83F9-26B0-BA5DA0AE621B}"/>
              </a:ext>
            </a:extLst>
          </p:cNvPr>
          <p:cNvSpPr txBox="1"/>
          <p:nvPr/>
        </p:nvSpPr>
        <p:spPr>
          <a:xfrm>
            <a:off x="0" y="0"/>
            <a:ext cx="1580241" cy="683739"/>
          </a:xfrm>
          <a:prstGeom prst="rect">
            <a:avLst/>
          </a:prstGeom>
        </p:spPr>
        <p:txBody>
          <a:bodyPr vert="horz" lIns="91440" tIns="45720" rIns="91440" bIns="45720" rtlCol="0" anchor="t">
            <a:normAutofit/>
          </a:bodyPr>
          <a:lstStyle/>
          <a:p>
            <a:pPr>
              <a:lnSpc>
                <a:spcPct val="90000"/>
              </a:lnSpc>
              <a:spcBef>
                <a:spcPct val="0"/>
              </a:spcBef>
              <a:spcAft>
                <a:spcPts val="1800"/>
              </a:spcAft>
            </a:pPr>
            <a:r>
              <a:rPr lang="en-US" sz="3600" b="1" kern="1200" dirty="0">
                <a:solidFill>
                  <a:schemeClr val="bg1"/>
                </a:solidFill>
                <a:effectLst/>
                <a:latin typeface="+mj-lt"/>
                <a:ea typeface="+mj-ea"/>
                <a:cs typeface="+mj-cs"/>
              </a:rPr>
              <a:t>37</a:t>
            </a:r>
          </a:p>
        </p:txBody>
      </p:sp>
    </p:spTree>
    <p:extLst>
      <p:ext uri="{BB962C8B-B14F-4D97-AF65-F5344CB8AC3E}">
        <p14:creationId xmlns:p14="http://schemas.microsoft.com/office/powerpoint/2010/main" val="309325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8C7F3A3-C5B5-A763-D586-23B8D3001155}"/>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8C7328E8-B651-1E28-A86A-50B59A9C7688}"/>
              </a:ext>
            </a:extLst>
          </p:cNvPr>
          <p:cNvGrpSpPr/>
          <p:nvPr/>
        </p:nvGrpSpPr>
        <p:grpSpPr>
          <a:xfrm>
            <a:off x="5609493" y="0"/>
            <a:ext cx="6582502" cy="6858000"/>
            <a:chOff x="6344523" y="0"/>
            <a:chExt cx="5847471" cy="5775838"/>
          </a:xfrm>
        </p:grpSpPr>
        <p:sp>
          <p:nvSpPr>
            <p:cNvPr id="10" name="TextBox 9">
              <a:extLst>
                <a:ext uri="{FF2B5EF4-FFF2-40B4-BE49-F238E27FC236}">
                  <a16:creationId xmlns:a16="http://schemas.microsoft.com/office/drawing/2014/main" id="{84FF3B9A-4E16-8B57-D30A-3831F674A974}"/>
                </a:ext>
              </a:extLst>
            </p:cNvPr>
            <p:cNvSpPr txBox="1"/>
            <p:nvPr/>
          </p:nvSpPr>
          <p:spPr>
            <a:xfrm>
              <a:off x="11421035" y="11642"/>
              <a:ext cx="768421"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kern="1200" dirty="0">
                  <a:solidFill>
                    <a:schemeClr val="bg1"/>
                  </a:solidFill>
                  <a:effectLst>
                    <a:glow rad="127000">
                      <a:schemeClr val="tx1"/>
                    </a:glow>
                  </a:effectLst>
                  <a:latin typeface="+mj-lt"/>
                  <a:ea typeface="+mj-ea"/>
                  <a:cs typeface="+mj-cs"/>
                </a:rPr>
                <a:t>xx</a:t>
              </a:r>
            </a:p>
          </p:txBody>
        </p:sp>
        <p:pic>
          <p:nvPicPr>
            <p:cNvPr id="2" name="Picture 1" descr="A painting of a person and person&#10;&#10;AI-generated content may be incorrect.">
              <a:extLst>
                <a:ext uri="{FF2B5EF4-FFF2-40B4-BE49-F238E27FC236}">
                  <a16:creationId xmlns:a16="http://schemas.microsoft.com/office/drawing/2014/main" id="{DAD56CFF-127F-640C-2B3D-A2491A4420DF}"/>
                </a:ext>
              </a:extLst>
            </p:cNvPr>
            <p:cNvPicPr>
              <a:picLocks noChangeAspect="1"/>
            </p:cNvPicPr>
            <p:nvPr/>
          </p:nvPicPr>
          <p:blipFill>
            <a:blip r:embed="rId3" cstate="email">
              <a:extLst>
                <a:ext uri="{28A0092B-C50C-407E-A947-70E740481C1C}">
                  <a14:useLocalDpi xmlns:a14="http://schemas.microsoft.com/office/drawing/2010/main"/>
                </a:ext>
              </a:extLst>
            </a:blip>
            <a:srcRect r="-2"/>
            <a:stretch/>
          </p:blipFill>
          <p:spPr>
            <a:xfrm>
              <a:off x="9205782" y="0"/>
              <a:ext cx="2986212" cy="1828801"/>
            </a:xfrm>
            <a:prstGeom prst="rect">
              <a:avLst/>
            </a:prstGeom>
          </p:spPr>
        </p:pic>
        <p:pic>
          <p:nvPicPr>
            <p:cNvPr id="3" name="Picture 2" descr="A stone carving of a person and a horse&#10;&#10;AI-generated content may be incorrect.">
              <a:extLst>
                <a:ext uri="{FF2B5EF4-FFF2-40B4-BE49-F238E27FC236}">
                  <a16:creationId xmlns:a16="http://schemas.microsoft.com/office/drawing/2014/main" id="{FD022609-C7B2-FAEC-A303-1F43A4F54A21}"/>
                </a:ext>
              </a:extLst>
            </p:cNvPr>
            <p:cNvPicPr>
              <a:picLocks noChangeAspect="1"/>
            </p:cNvPicPr>
            <p:nvPr/>
          </p:nvPicPr>
          <p:blipFill>
            <a:blip r:embed="rId4">
              <a:extLst>
                <a:ext uri="{28A0092B-C50C-407E-A947-70E740481C1C}">
                  <a14:useLocalDpi xmlns:a14="http://schemas.microsoft.com/office/drawing/2010/main" val="0"/>
                </a:ext>
              </a:extLst>
            </a:blip>
            <a:srcRect t="3199" r="1" b="8410"/>
            <a:stretch/>
          </p:blipFill>
          <p:spPr>
            <a:xfrm>
              <a:off x="6397861" y="11642"/>
              <a:ext cx="2805383" cy="1828801"/>
            </a:xfrm>
            <a:custGeom>
              <a:avLst/>
              <a:gdLst/>
              <a:ahLst/>
              <a:cxnLst/>
              <a:rect l="l" t="t" r="r" b="b"/>
              <a:pathLst>
                <a:path w="6000749" h="3911828">
                  <a:moveTo>
                    <a:pt x="0" y="0"/>
                  </a:moveTo>
                  <a:lnTo>
                    <a:pt x="6000749" y="0"/>
                  </a:lnTo>
                  <a:lnTo>
                    <a:pt x="6000749" y="3767827"/>
                  </a:lnTo>
                  <a:lnTo>
                    <a:pt x="5572124" y="3740378"/>
                  </a:lnTo>
                  <a:lnTo>
                    <a:pt x="0" y="3911828"/>
                  </a:lnTo>
                  <a:close/>
                </a:path>
              </a:pathLst>
            </a:custGeom>
          </p:spPr>
        </p:pic>
        <p:pic>
          <p:nvPicPr>
            <p:cNvPr id="4" name="Picture 3" descr="A cartoon of a ship in the sea&#10;&#10;AI-generated content may be incorrect.">
              <a:extLst>
                <a:ext uri="{FF2B5EF4-FFF2-40B4-BE49-F238E27FC236}">
                  <a16:creationId xmlns:a16="http://schemas.microsoft.com/office/drawing/2014/main" id="{0DA81110-8132-1039-A0D4-E381D5FA4D15}"/>
                </a:ext>
              </a:extLst>
            </p:cNvPr>
            <p:cNvPicPr>
              <a:picLocks noChangeAspect="1"/>
            </p:cNvPicPr>
            <p:nvPr/>
          </p:nvPicPr>
          <p:blipFill>
            <a:blip r:embed="rId5">
              <a:extLst>
                <a:ext uri="{28A0092B-C50C-407E-A947-70E740481C1C}">
                  <a14:useLocalDpi xmlns:a14="http://schemas.microsoft.com/office/drawing/2010/main" val="0"/>
                </a:ext>
              </a:extLst>
            </a:blip>
            <a:srcRect t="8609" b="8609"/>
            <a:stretch/>
          </p:blipFill>
          <p:spPr>
            <a:xfrm>
              <a:off x="9203244" y="1973518"/>
              <a:ext cx="2945552" cy="1828801"/>
            </a:xfrm>
            <a:prstGeom prst="rect">
              <a:avLst/>
            </a:prstGeom>
          </p:spPr>
        </p:pic>
        <p:pic>
          <p:nvPicPr>
            <p:cNvPr id="5" name="Picture 4" descr="A stone tablet with writing on it&#10;&#10;AI-generated content may be incorrect.">
              <a:extLst>
                <a:ext uri="{FF2B5EF4-FFF2-40B4-BE49-F238E27FC236}">
                  <a16:creationId xmlns:a16="http://schemas.microsoft.com/office/drawing/2014/main" id="{12D4AEF3-02B0-AE54-7B3E-C7B25C44E8DF}"/>
                </a:ext>
              </a:extLst>
            </p:cNvPr>
            <p:cNvPicPr>
              <a:picLocks noChangeAspect="1"/>
            </p:cNvPicPr>
            <p:nvPr/>
          </p:nvPicPr>
          <p:blipFill>
            <a:blip r:embed="rId6">
              <a:extLst>
                <a:ext uri="{28A0092B-C50C-407E-A947-70E740481C1C}">
                  <a14:useLocalDpi xmlns:a14="http://schemas.microsoft.com/office/drawing/2010/main" val="0"/>
                </a:ext>
              </a:extLst>
            </a:blip>
            <a:srcRect b="38411"/>
            <a:stretch/>
          </p:blipFill>
          <p:spPr>
            <a:xfrm>
              <a:off x="6344523" y="1973518"/>
              <a:ext cx="2763970" cy="1777776"/>
            </a:xfrm>
            <a:prstGeom prst="rect">
              <a:avLst/>
            </a:prstGeom>
          </p:spPr>
        </p:pic>
        <p:pic>
          <p:nvPicPr>
            <p:cNvPr id="6" name="Picture 5" descr="A black cylinder with a black cap&#10;&#10;AI-generated content may be incorrect.">
              <a:extLst>
                <a:ext uri="{FF2B5EF4-FFF2-40B4-BE49-F238E27FC236}">
                  <a16:creationId xmlns:a16="http://schemas.microsoft.com/office/drawing/2014/main" id="{D35216AF-4ADF-6BDC-9C97-4B1B33818CD1}"/>
                </a:ext>
              </a:extLst>
            </p:cNvPr>
            <p:cNvPicPr>
              <a:picLocks noChangeAspect="1"/>
            </p:cNvPicPr>
            <p:nvPr/>
          </p:nvPicPr>
          <p:blipFill>
            <a:blip r:embed="rId7">
              <a:extLst>
                <a:ext uri="{28A0092B-C50C-407E-A947-70E740481C1C}">
                  <a14:useLocalDpi xmlns:a14="http://schemas.microsoft.com/office/drawing/2010/main" val="0"/>
                </a:ext>
              </a:extLst>
            </a:blip>
            <a:srcRect b="42959"/>
            <a:stretch/>
          </p:blipFill>
          <p:spPr>
            <a:xfrm>
              <a:off x="6399921" y="3949246"/>
              <a:ext cx="1943027" cy="1824657"/>
            </a:xfrm>
            <a:prstGeom prst="rect">
              <a:avLst/>
            </a:prstGeom>
          </p:spPr>
        </p:pic>
        <p:pic>
          <p:nvPicPr>
            <p:cNvPr id="7" name="Picture 6" descr="A person holding a stone&#10;&#10;AI-generated content may be incorrect.">
              <a:extLst>
                <a:ext uri="{FF2B5EF4-FFF2-40B4-BE49-F238E27FC236}">
                  <a16:creationId xmlns:a16="http://schemas.microsoft.com/office/drawing/2014/main" id="{2D64DE68-1A38-284D-253F-5039B0104AFB}"/>
                </a:ext>
              </a:extLst>
            </p:cNvPr>
            <p:cNvPicPr>
              <a:picLocks noChangeAspect="1"/>
            </p:cNvPicPr>
            <p:nvPr/>
          </p:nvPicPr>
          <p:blipFill>
            <a:blip r:embed="rId8">
              <a:extLst>
                <a:ext uri="{28A0092B-C50C-407E-A947-70E740481C1C}">
                  <a14:useLocalDpi xmlns:a14="http://schemas.microsoft.com/office/drawing/2010/main" val="0"/>
                </a:ext>
              </a:extLst>
            </a:blip>
            <a:srcRect b="12151"/>
            <a:stretch/>
          </p:blipFill>
          <p:spPr>
            <a:xfrm>
              <a:off x="8497939" y="3951181"/>
              <a:ext cx="3691517" cy="1824657"/>
            </a:xfrm>
            <a:prstGeom prst="rect">
              <a:avLst/>
            </a:prstGeom>
          </p:spPr>
        </p:pic>
      </p:grpSp>
      <p:sp>
        <p:nvSpPr>
          <p:cNvPr id="12" name="TextBox 11">
            <a:extLst>
              <a:ext uri="{FF2B5EF4-FFF2-40B4-BE49-F238E27FC236}">
                <a16:creationId xmlns:a16="http://schemas.microsoft.com/office/drawing/2014/main" id="{551A522C-CBAC-20E3-4AC4-A4F68103E6F2}"/>
              </a:ext>
            </a:extLst>
          </p:cNvPr>
          <p:cNvSpPr txBox="1"/>
          <p:nvPr/>
        </p:nvSpPr>
        <p:spPr>
          <a:xfrm>
            <a:off x="0" y="0"/>
            <a:ext cx="1580241" cy="683739"/>
          </a:xfrm>
          <a:prstGeom prst="rect">
            <a:avLst/>
          </a:prstGeom>
        </p:spPr>
        <p:txBody>
          <a:bodyPr vert="horz" lIns="91440" tIns="45720" rIns="91440" bIns="45720" rtlCol="0" anchor="t">
            <a:normAutofit/>
          </a:bodyPr>
          <a:lstStyle/>
          <a:p>
            <a:pPr>
              <a:lnSpc>
                <a:spcPct val="90000"/>
              </a:lnSpc>
              <a:spcBef>
                <a:spcPct val="0"/>
              </a:spcBef>
              <a:spcAft>
                <a:spcPts val="1800"/>
              </a:spcAft>
            </a:pPr>
            <a:r>
              <a:rPr lang="en-US" sz="3600" b="1" kern="1200" dirty="0">
                <a:solidFill>
                  <a:schemeClr val="bg1"/>
                </a:solidFill>
                <a:effectLst/>
                <a:latin typeface="+mj-lt"/>
                <a:ea typeface="+mj-ea"/>
                <a:cs typeface="+mj-cs"/>
              </a:rPr>
              <a:t>38</a:t>
            </a:r>
          </a:p>
        </p:txBody>
      </p:sp>
      <p:sp>
        <p:nvSpPr>
          <p:cNvPr id="13" name="TextBox 12">
            <a:extLst>
              <a:ext uri="{FF2B5EF4-FFF2-40B4-BE49-F238E27FC236}">
                <a16:creationId xmlns:a16="http://schemas.microsoft.com/office/drawing/2014/main" id="{5D1C954E-E6B3-8210-C0B8-E15875835E49}"/>
              </a:ext>
            </a:extLst>
          </p:cNvPr>
          <p:cNvSpPr txBox="1"/>
          <p:nvPr/>
        </p:nvSpPr>
        <p:spPr>
          <a:xfrm>
            <a:off x="378280" y="1826855"/>
            <a:ext cx="4791597" cy="2862322"/>
          </a:xfrm>
          <a:prstGeom prst="rect">
            <a:avLst/>
          </a:prstGeom>
          <a:noFill/>
        </p:spPr>
        <p:txBody>
          <a:bodyPr wrap="square">
            <a:spAutoFit/>
          </a:bodyPr>
          <a:lstStyle/>
          <a:p>
            <a:pPr algn="ctr"/>
            <a:r>
              <a:rPr lang="en-US" sz="6000" b="1" dirty="0">
                <a:solidFill>
                  <a:schemeClr val="bg1"/>
                </a:solidFill>
                <a:latin typeface="+mj-lt"/>
              </a:rPr>
              <a:t>Differences Reveal the Heart of God</a:t>
            </a:r>
            <a:endParaRPr lang="en-US" sz="6000" b="1" dirty="0">
              <a:solidFill>
                <a:srgbClr val="FFFF00"/>
              </a:solidFill>
              <a:latin typeface="+mj-lt"/>
            </a:endParaRPr>
          </a:p>
        </p:txBody>
      </p:sp>
    </p:spTree>
    <p:extLst>
      <p:ext uri="{BB962C8B-B14F-4D97-AF65-F5344CB8AC3E}">
        <p14:creationId xmlns:p14="http://schemas.microsoft.com/office/powerpoint/2010/main" val="10813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B8BCEF8-CBD2-4D58-F993-126D5D8260A1}"/>
            </a:ext>
          </a:extLst>
        </p:cNvPr>
        <p:cNvGrpSpPr/>
        <p:nvPr/>
      </p:nvGrpSpPr>
      <p:grpSpPr>
        <a:xfrm>
          <a:off x="0" y="0"/>
          <a:ext cx="0" cy="0"/>
          <a:chOff x="0" y="0"/>
          <a:chExt cx="0" cy="0"/>
        </a:xfrm>
      </p:grpSpPr>
      <p:sp>
        <p:nvSpPr>
          <p:cNvPr id="6" name="Shape 26">
            <a:extLst>
              <a:ext uri="{FF2B5EF4-FFF2-40B4-BE49-F238E27FC236}">
                <a16:creationId xmlns:a16="http://schemas.microsoft.com/office/drawing/2014/main" id="{2A83CFAD-08E3-C29C-0EBA-962C8424EEB0}"/>
              </a:ext>
            </a:extLst>
          </p:cNvPr>
          <p:cNvSpPr txBox="1"/>
          <p:nvPr/>
        </p:nvSpPr>
        <p:spPr>
          <a:xfrm>
            <a:off x="140677" y="238001"/>
            <a:ext cx="11841977" cy="4931876"/>
          </a:xfrm>
          <a:prstGeom prst="rect">
            <a:avLst/>
          </a:prstGeom>
          <a:noFill/>
          <a:ln>
            <a:noFill/>
          </a:ln>
        </p:spPr>
        <p:txBody>
          <a:bodyPr lIns="91425" tIns="45700" rIns="91425" bIns="45700" anchor="t" anchorCtr="0">
            <a:noAutofit/>
          </a:bodyPr>
          <a:lstStyle/>
          <a:p>
            <a:pPr marL="0" marR="0" lvl="0" indent="0" defTabSz="914400" rtl="0" eaLnBrk="1" fontAlgn="auto" latinLnBrk="0" hangingPunct="1">
              <a:lnSpc>
                <a:spcPct val="100000"/>
              </a:lnSpc>
              <a:spcBef>
                <a:spcPts val="0"/>
              </a:spcBef>
              <a:spcAft>
                <a:spcPts val="0"/>
              </a:spcAft>
              <a:buClr>
                <a:srgbClr val="FFFFFF"/>
              </a:buClr>
              <a:buSzPct val="25000"/>
              <a:buFontTx/>
              <a:buNone/>
              <a:tabLst/>
              <a:defRPr/>
            </a:pPr>
            <a:r>
              <a:rPr kumimoji="0" lang="en-US" sz="4400" b="1" i="0" u="none" strike="noStrike" kern="0" cap="none" spc="0" normalizeH="0" baseline="0" noProof="0" dirty="0">
                <a:ln>
                  <a:noFill/>
                </a:ln>
                <a:solidFill>
                  <a:prstClr val="white"/>
                </a:solidFill>
                <a:effectLst>
                  <a:glow rad="127000">
                    <a:prstClr val="black"/>
                  </a:glow>
                </a:effectLst>
                <a:uLnTx/>
                <a:uFillTx/>
                <a:latin typeface="+mj-lt"/>
                <a:ea typeface="Arial"/>
                <a:cs typeface="Arial"/>
                <a:sym typeface="Arial"/>
                <a:rtl val="0"/>
              </a:rPr>
              <a:t>Jesus Was Present at Creation</a:t>
            </a:r>
          </a:p>
          <a:p>
            <a:pPr marL="0" marR="0" lvl="0" indent="0" defTabSz="914400" rtl="0" eaLnBrk="1" fontAlgn="auto" latinLnBrk="0" hangingPunct="1">
              <a:lnSpc>
                <a:spcPct val="100000"/>
              </a:lnSpc>
              <a:spcBef>
                <a:spcPts val="0"/>
              </a:spcBef>
              <a:spcAft>
                <a:spcPts val="0"/>
              </a:spcAft>
              <a:buClr>
                <a:srgbClr val="FFFFFF"/>
              </a:buClr>
              <a:buSzPct val="25000"/>
              <a:buFontTx/>
              <a:buNone/>
              <a:tabLst/>
              <a:defRPr/>
            </a:pPr>
            <a:r>
              <a:rPr lang="en-US" sz="4400" b="1" kern="0" dirty="0">
                <a:solidFill>
                  <a:prstClr val="white"/>
                </a:solidFill>
                <a:effectLst>
                  <a:glow rad="127000">
                    <a:prstClr val="black"/>
                  </a:glow>
                </a:effectLst>
                <a:latin typeface="+mj-lt"/>
                <a:ea typeface="Arial"/>
                <a:cs typeface="Arial"/>
                <a:sym typeface="Arial"/>
                <a:rtl val="0"/>
              </a:rPr>
              <a:t>			</a:t>
            </a:r>
            <a:r>
              <a:rPr kumimoji="0" lang="en-US" sz="4400" b="1" i="0" u="none" strike="noStrike" kern="0" cap="none" spc="0" normalizeH="0" baseline="0" noProof="0" dirty="0">
                <a:ln>
                  <a:noFill/>
                </a:ln>
                <a:solidFill>
                  <a:prstClr val="white"/>
                </a:solidFill>
                <a:effectLst>
                  <a:glow rad="127000">
                    <a:prstClr val="black"/>
                  </a:glow>
                </a:effectLst>
                <a:uLnTx/>
                <a:uFillTx/>
                <a:latin typeface="+mj-lt"/>
                <a:ea typeface="Arial"/>
                <a:cs typeface="Arial"/>
                <a:sym typeface="Arial"/>
                <a:rtl val="0"/>
              </a:rPr>
              <a:t>John 1:1-3</a:t>
            </a:r>
          </a:p>
          <a:p>
            <a:pPr marL="0" marR="0" lvl="0" indent="0" defTabSz="914400" rtl="0" eaLnBrk="1" fontAlgn="auto" latinLnBrk="0" hangingPunct="1">
              <a:lnSpc>
                <a:spcPct val="100000"/>
              </a:lnSpc>
              <a:spcBef>
                <a:spcPts val="0"/>
              </a:spcBef>
              <a:spcAft>
                <a:spcPts val="0"/>
              </a:spcAft>
              <a:buClr>
                <a:srgbClr val="FFFFFF"/>
              </a:buClr>
              <a:buSzPct val="25000"/>
              <a:buFontTx/>
              <a:buNone/>
              <a:tabLst/>
              <a:defRPr/>
            </a:pPr>
            <a:endParaRPr lang="en-US" sz="2000" b="1" kern="0" dirty="0">
              <a:solidFill>
                <a:prstClr val="white"/>
              </a:solidFill>
              <a:effectLst>
                <a:glow rad="127000">
                  <a:prstClr val="black"/>
                </a:glow>
              </a:effectLst>
              <a:latin typeface="+mj-lt"/>
              <a:ea typeface="Arial"/>
              <a:cs typeface="Arial"/>
              <a:sym typeface="Arial"/>
              <a:rtl val="0"/>
            </a:endParaRPr>
          </a:p>
          <a:p>
            <a:pPr marL="0" marR="0" lvl="0" indent="0" defTabSz="914400" rtl="0" eaLnBrk="1" fontAlgn="auto" latinLnBrk="0" hangingPunct="1">
              <a:lnSpc>
                <a:spcPct val="100000"/>
              </a:lnSpc>
              <a:spcBef>
                <a:spcPts val="0"/>
              </a:spcBef>
              <a:spcAft>
                <a:spcPts val="0"/>
              </a:spcAft>
              <a:buClr>
                <a:srgbClr val="FFFFFF"/>
              </a:buClr>
              <a:buSzPct val="25000"/>
              <a:buFontTx/>
              <a:buNone/>
              <a:tabLst/>
              <a:defRPr/>
            </a:pPr>
            <a:r>
              <a:rPr kumimoji="0" lang="en-US" sz="4400" b="1" i="0" u="none" strike="noStrike" kern="0" cap="none" spc="0" normalizeH="0" baseline="0" noProof="0" dirty="0">
                <a:ln>
                  <a:noFill/>
                </a:ln>
                <a:solidFill>
                  <a:prstClr val="white"/>
                </a:solidFill>
                <a:effectLst>
                  <a:glow rad="127000">
                    <a:prstClr val="black"/>
                  </a:glow>
                </a:effectLst>
                <a:uLnTx/>
                <a:uFillTx/>
                <a:latin typeface="+mj-lt"/>
                <a:ea typeface="Arial"/>
                <a:cs typeface="Arial"/>
                <a:sym typeface="Arial"/>
                <a:rtl val="0"/>
              </a:rPr>
              <a:t>Sin Broke Creation, But Jesus Came to Redeem It 			Romans 8:19-22</a:t>
            </a:r>
          </a:p>
          <a:p>
            <a:pPr marL="0" marR="0" lvl="0" indent="0" defTabSz="914400" rtl="0" eaLnBrk="1" fontAlgn="auto" latinLnBrk="0" hangingPunct="1">
              <a:lnSpc>
                <a:spcPct val="100000"/>
              </a:lnSpc>
              <a:spcBef>
                <a:spcPts val="0"/>
              </a:spcBef>
              <a:spcAft>
                <a:spcPts val="0"/>
              </a:spcAft>
              <a:buClr>
                <a:srgbClr val="FFFFFF"/>
              </a:buClr>
              <a:buSzPct val="25000"/>
              <a:buFontTx/>
              <a:buNone/>
              <a:tabLst/>
              <a:defRPr/>
            </a:pPr>
            <a:endParaRPr lang="en-US" sz="2000" b="1" kern="0" dirty="0">
              <a:solidFill>
                <a:prstClr val="white"/>
              </a:solidFill>
              <a:effectLst>
                <a:glow rad="127000">
                  <a:prstClr val="black"/>
                </a:glow>
              </a:effectLst>
              <a:latin typeface="+mj-lt"/>
              <a:ea typeface="Arial"/>
              <a:cs typeface="Arial"/>
              <a:sym typeface="Arial"/>
              <a:rtl val="0"/>
            </a:endParaRPr>
          </a:p>
          <a:p>
            <a:pPr marL="0" marR="0" lvl="0" indent="0" defTabSz="914400" rtl="0" eaLnBrk="1" fontAlgn="auto" latinLnBrk="0" hangingPunct="1">
              <a:lnSpc>
                <a:spcPct val="100000"/>
              </a:lnSpc>
              <a:spcBef>
                <a:spcPts val="0"/>
              </a:spcBef>
              <a:spcAft>
                <a:spcPts val="0"/>
              </a:spcAft>
              <a:buClr>
                <a:srgbClr val="FFFFFF"/>
              </a:buClr>
              <a:buSzPct val="25000"/>
              <a:buFontTx/>
              <a:buNone/>
              <a:tabLst/>
              <a:defRPr/>
            </a:pPr>
            <a:r>
              <a:rPr kumimoji="0" lang="en-US" sz="4400" b="1" i="0" u="none" strike="noStrike" kern="0" cap="none" spc="0" normalizeH="0" baseline="0" noProof="0" dirty="0">
                <a:ln>
                  <a:noFill/>
                </a:ln>
                <a:solidFill>
                  <a:prstClr val="white"/>
                </a:solidFill>
                <a:effectLst>
                  <a:glow rad="127000">
                    <a:prstClr val="black"/>
                  </a:glow>
                </a:effectLst>
                <a:uLnTx/>
                <a:uFillTx/>
                <a:latin typeface="+mj-lt"/>
                <a:ea typeface="Arial"/>
                <a:cs typeface="Arial"/>
                <a:sym typeface="Arial"/>
                <a:rtl val="0"/>
              </a:rPr>
              <a:t>The Resurrection: </a:t>
            </a:r>
          </a:p>
          <a:p>
            <a:pPr marL="0" marR="0" lvl="0" indent="0" defTabSz="914400" rtl="0" eaLnBrk="1" fontAlgn="auto" latinLnBrk="0" hangingPunct="1">
              <a:lnSpc>
                <a:spcPct val="100000"/>
              </a:lnSpc>
              <a:spcBef>
                <a:spcPts val="0"/>
              </a:spcBef>
              <a:spcAft>
                <a:spcPts val="0"/>
              </a:spcAft>
              <a:buClr>
                <a:srgbClr val="FFFFFF"/>
              </a:buClr>
              <a:buSzPct val="25000"/>
              <a:buFontTx/>
              <a:buNone/>
              <a:tabLst/>
              <a:defRPr/>
            </a:pPr>
            <a:r>
              <a:rPr lang="en-US" sz="4400" b="1" kern="0" dirty="0">
                <a:solidFill>
                  <a:prstClr val="white"/>
                </a:solidFill>
                <a:effectLst>
                  <a:glow rad="127000">
                    <a:prstClr val="black"/>
                  </a:glow>
                </a:effectLst>
                <a:latin typeface="+mj-lt"/>
                <a:ea typeface="Arial"/>
                <a:cs typeface="Arial"/>
                <a:sym typeface="Arial"/>
                <a:rtl val="0"/>
              </a:rPr>
              <a:t>			</a:t>
            </a:r>
            <a:r>
              <a:rPr kumimoji="0" lang="en-US" sz="4400" b="1" i="0" u="none" strike="noStrike" kern="0" cap="none" spc="0" normalizeH="0" baseline="0" noProof="0" dirty="0">
                <a:ln>
                  <a:noFill/>
                </a:ln>
                <a:solidFill>
                  <a:prstClr val="white"/>
                </a:solidFill>
                <a:effectLst>
                  <a:glow rad="127000">
                    <a:prstClr val="black"/>
                  </a:glow>
                </a:effectLst>
                <a:uLnTx/>
                <a:uFillTx/>
                <a:latin typeface="+mj-lt"/>
                <a:ea typeface="Arial"/>
                <a:cs typeface="Arial"/>
                <a:sym typeface="Arial"/>
                <a:rtl val="0"/>
              </a:rPr>
              <a:t>The First Sign of the New Creation</a:t>
            </a:r>
          </a:p>
        </p:txBody>
      </p:sp>
      <p:pic>
        <p:nvPicPr>
          <p:cNvPr id="8" name="Picture 7" descr="A painting of a person and person&#10;&#10;AI-generated content may be incorrect.">
            <a:extLst>
              <a:ext uri="{FF2B5EF4-FFF2-40B4-BE49-F238E27FC236}">
                <a16:creationId xmlns:a16="http://schemas.microsoft.com/office/drawing/2014/main" id="{52B5D0D0-DC33-15A6-1258-A5737525C353}"/>
              </a:ext>
            </a:extLst>
          </p:cNvPr>
          <p:cNvPicPr>
            <a:picLocks noChangeAspect="1"/>
          </p:cNvPicPr>
          <p:nvPr/>
        </p:nvPicPr>
        <p:blipFill>
          <a:blip r:embed="rId3" cstate="email">
            <a:extLst>
              <a:ext uri="{28A0092B-C50C-407E-A947-70E740481C1C}">
                <a14:useLocalDpi xmlns:a14="http://schemas.microsoft.com/office/drawing/2010/main"/>
              </a:ext>
            </a:extLst>
          </a:blip>
          <a:srcRect r="-1"/>
          <a:stretch/>
        </p:blipFill>
        <p:spPr>
          <a:xfrm>
            <a:off x="7631722" y="5049911"/>
            <a:ext cx="4350931" cy="1808089"/>
          </a:xfrm>
          <a:prstGeom prst="rect">
            <a:avLst/>
          </a:prstGeom>
        </p:spPr>
      </p:pic>
    </p:spTree>
    <p:extLst>
      <p:ext uri="{BB962C8B-B14F-4D97-AF65-F5344CB8AC3E}">
        <p14:creationId xmlns:p14="http://schemas.microsoft.com/office/powerpoint/2010/main" val="120112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7EBE14B9-3F20-143E-EE52-E82789C3B153}"/>
            </a:ext>
          </a:extLst>
        </p:cNvPr>
        <p:cNvGrpSpPr/>
        <p:nvPr/>
      </p:nvGrpSpPr>
      <p:grpSpPr>
        <a:xfrm>
          <a:off x="0" y="0"/>
          <a:ext cx="0" cy="0"/>
          <a:chOff x="0" y="0"/>
          <a:chExt cx="0" cy="0"/>
        </a:xfrm>
      </p:grpSpPr>
      <p:pic>
        <p:nvPicPr>
          <p:cNvPr id="2" name="Picture 1" descr="A white line drawing of a screw&#10;&#10;Description automatically generated">
            <a:extLst>
              <a:ext uri="{FF2B5EF4-FFF2-40B4-BE49-F238E27FC236}">
                <a16:creationId xmlns:a16="http://schemas.microsoft.com/office/drawing/2014/main" id="{5DA3BA76-1281-78C1-D919-BD96CBC66167}"/>
              </a:ext>
            </a:extLst>
          </p:cNvPr>
          <p:cNvPicPr>
            <a:picLocks noChangeAspect="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423198" y="3039663"/>
            <a:ext cx="11253133" cy="1929108"/>
          </a:xfrm>
          <a:prstGeom prst="rect">
            <a:avLst/>
          </a:prstGeom>
        </p:spPr>
      </p:pic>
      <p:sp>
        <p:nvSpPr>
          <p:cNvPr id="4" name="Text Box 52">
            <a:extLst>
              <a:ext uri="{FF2B5EF4-FFF2-40B4-BE49-F238E27FC236}">
                <a16:creationId xmlns:a16="http://schemas.microsoft.com/office/drawing/2014/main" id="{77F8E038-42EE-A513-1B83-E90F478CAD1C}"/>
              </a:ext>
            </a:extLst>
          </p:cNvPr>
          <p:cNvSpPr txBox="1">
            <a:spLocks noChangeArrowheads="1"/>
          </p:cNvSpPr>
          <p:nvPr/>
        </p:nvSpPr>
        <p:spPr bwMode="auto">
          <a:xfrm>
            <a:off x="0" y="1021080"/>
            <a:ext cx="12192000" cy="14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8800" b="1" dirty="0">
                <a:solidFill>
                  <a:schemeClr val="bg1"/>
                </a:solidFill>
                <a:cs typeface="Arial" charset="0"/>
              </a:rPr>
              <a:t>The Big Picture</a:t>
            </a:r>
          </a:p>
        </p:txBody>
      </p:sp>
      <p:sp>
        <p:nvSpPr>
          <p:cNvPr id="5" name="Text Box 52">
            <a:extLst>
              <a:ext uri="{FF2B5EF4-FFF2-40B4-BE49-F238E27FC236}">
                <a16:creationId xmlns:a16="http://schemas.microsoft.com/office/drawing/2014/main" id="{BEB5E9B2-8982-D835-4F94-6A6CBDCE417F}"/>
              </a:ext>
            </a:extLst>
          </p:cNvPr>
          <p:cNvSpPr txBox="1">
            <a:spLocks noChangeArrowheads="1"/>
          </p:cNvSpPr>
          <p:nvPr/>
        </p:nvSpPr>
        <p:spPr bwMode="auto">
          <a:xfrm>
            <a:off x="0" y="5383939"/>
            <a:ext cx="1219200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5400" b="1" dirty="0">
                <a:solidFill>
                  <a:schemeClr val="bg1"/>
                </a:solidFill>
                <a:cs typeface="Arial" charset="0"/>
              </a:rPr>
              <a:t>From Genesis to Revelation</a:t>
            </a:r>
          </a:p>
        </p:txBody>
      </p:sp>
      <p:sp>
        <p:nvSpPr>
          <p:cNvPr id="3" name="TextBox 2">
            <a:extLst>
              <a:ext uri="{FF2B5EF4-FFF2-40B4-BE49-F238E27FC236}">
                <a16:creationId xmlns:a16="http://schemas.microsoft.com/office/drawing/2014/main" id="{EF032A1B-71D6-474E-43DF-CF14D2210826}"/>
              </a:ext>
            </a:extLst>
          </p:cNvPr>
          <p:cNvSpPr txBox="1"/>
          <p:nvPr/>
        </p:nvSpPr>
        <p:spPr>
          <a:xfrm>
            <a:off x="11701078" y="11642"/>
            <a:ext cx="488378"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kern="1200" dirty="0">
                <a:solidFill>
                  <a:schemeClr val="bg1"/>
                </a:solidFill>
                <a:effectLst>
                  <a:glow rad="127000">
                    <a:schemeClr val="tx1"/>
                  </a:glow>
                </a:effectLst>
                <a:latin typeface="+mj-lt"/>
                <a:ea typeface="+mj-ea"/>
                <a:cs typeface="+mj-cs"/>
              </a:rPr>
              <a:t>4</a:t>
            </a:r>
          </a:p>
        </p:txBody>
      </p:sp>
    </p:spTree>
    <p:extLst>
      <p:ext uri="{BB962C8B-B14F-4D97-AF65-F5344CB8AC3E}">
        <p14:creationId xmlns:p14="http://schemas.microsoft.com/office/powerpoint/2010/main" val="112120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3792D-6ECB-C5A0-9566-531810EAA0F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2700B38-8505-FC2B-6EE1-1BBAC3DA0BA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3372" y="3025443"/>
            <a:ext cx="11243119" cy="1927392"/>
          </a:xfrm>
          <a:prstGeom prst="rect">
            <a:avLst/>
          </a:prstGeom>
        </p:spPr>
      </p:pic>
      <p:sp>
        <p:nvSpPr>
          <p:cNvPr id="4" name="Text Box 7">
            <a:extLst>
              <a:ext uri="{FF2B5EF4-FFF2-40B4-BE49-F238E27FC236}">
                <a16:creationId xmlns:a16="http://schemas.microsoft.com/office/drawing/2014/main" id="{9C1BDC3B-A02C-6E45-8FDE-3C63FF610CC4}"/>
              </a:ext>
            </a:extLst>
          </p:cNvPr>
          <p:cNvSpPr txBox="1">
            <a:spLocks noChangeArrowheads="1"/>
          </p:cNvSpPr>
          <p:nvPr/>
        </p:nvSpPr>
        <p:spPr bwMode="auto">
          <a:xfrm rot="18900000">
            <a:off x="324448" y="5103765"/>
            <a:ext cx="1858963"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Beginnings</a:t>
            </a:r>
          </a:p>
        </p:txBody>
      </p:sp>
      <p:sp>
        <p:nvSpPr>
          <p:cNvPr id="5" name="Text Box 8">
            <a:extLst>
              <a:ext uri="{FF2B5EF4-FFF2-40B4-BE49-F238E27FC236}">
                <a16:creationId xmlns:a16="http://schemas.microsoft.com/office/drawing/2014/main" id="{6BFB81F1-365B-BA3C-6AA8-543737BF8B7A}"/>
              </a:ext>
            </a:extLst>
          </p:cNvPr>
          <p:cNvSpPr txBox="1">
            <a:spLocks noChangeArrowheads="1"/>
          </p:cNvSpPr>
          <p:nvPr/>
        </p:nvSpPr>
        <p:spPr bwMode="auto">
          <a:xfrm rot="18900000">
            <a:off x="1314131" y="5103764"/>
            <a:ext cx="1690687"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Patriarchs</a:t>
            </a:r>
          </a:p>
        </p:txBody>
      </p:sp>
      <p:sp>
        <p:nvSpPr>
          <p:cNvPr id="6" name="Text Box 9">
            <a:extLst>
              <a:ext uri="{FF2B5EF4-FFF2-40B4-BE49-F238E27FC236}">
                <a16:creationId xmlns:a16="http://schemas.microsoft.com/office/drawing/2014/main" id="{EAF93541-157A-3695-C488-6B7AC78EA8EF}"/>
              </a:ext>
            </a:extLst>
          </p:cNvPr>
          <p:cNvSpPr txBox="1">
            <a:spLocks noChangeArrowheads="1"/>
          </p:cNvSpPr>
          <p:nvPr/>
        </p:nvSpPr>
        <p:spPr bwMode="auto">
          <a:xfrm rot="18900000">
            <a:off x="2601847" y="4938820"/>
            <a:ext cx="1150938" cy="420687"/>
          </a:xfrm>
          <a:prstGeom prst="rect">
            <a:avLst/>
          </a:prstGeom>
          <a:noFill/>
          <a:ln w="12700" cap="sq">
            <a:noFill/>
            <a:miter lim="800000"/>
            <a:headEnd type="none" w="sm" len="sm"/>
            <a:tailEnd type="none" w="sm" len="sm"/>
          </a:ln>
        </p:spPr>
        <p:txBody>
          <a:bodyPr wrap="none"/>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Exodus</a:t>
            </a:r>
          </a:p>
        </p:txBody>
      </p:sp>
      <p:sp>
        <p:nvSpPr>
          <p:cNvPr id="7" name="Text Box 11">
            <a:extLst>
              <a:ext uri="{FF2B5EF4-FFF2-40B4-BE49-F238E27FC236}">
                <a16:creationId xmlns:a16="http://schemas.microsoft.com/office/drawing/2014/main" id="{E4B9D809-A3BA-06F3-C624-91EC2614D446}"/>
              </a:ext>
            </a:extLst>
          </p:cNvPr>
          <p:cNvSpPr txBox="1">
            <a:spLocks noChangeArrowheads="1"/>
          </p:cNvSpPr>
          <p:nvPr/>
        </p:nvSpPr>
        <p:spPr bwMode="auto">
          <a:xfrm rot="18900000">
            <a:off x="4279646" y="4968828"/>
            <a:ext cx="1263650"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Judges</a:t>
            </a:r>
          </a:p>
        </p:txBody>
      </p:sp>
      <p:sp>
        <p:nvSpPr>
          <p:cNvPr id="8" name="Text Box 12">
            <a:extLst>
              <a:ext uri="{FF2B5EF4-FFF2-40B4-BE49-F238E27FC236}">
                <a16:creationId xmlns:a16="http://schemas.microsoft.com/office/drawing/2014/main" id="{D19D074C-2FEC-6F56-C432-7085A927C53F}"/>
              </a:ext>
            </a:extLst>
          </p:cNvPr>
          <p:cNvSpPr txBox="1">
            <a:spLocks noChangeArrowheads="1"/>
          </p:cNvSpPr>
          <p:nvPr/>
        </p:nvSpPr>
        <p:spPr bwMode="auto">
          <a:xfrm rot="18900000">
            <a:off x="3047335" y="5103764"/>
            <a:ext cx="177482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Conquests</a:t>
            </a:r>
          </a:p>
        </p:txBody>
      </p:sp>
      <p:sp>
        <p:nvSpPr>
          <p:cNvPr id="9" name="Text Box 13">
            <a:extLst>
              <a:ext uri="{FF2B5EF4-FFF2-40B4-BE49-F238E27FC236}">
                <a16:creationId xmlns:a16="http://schemas.microsoft.com/office/drawing/2014/main" id="{A10C3042-5E09-6973-34C2-86692C5FB714}"/>
              </a:ext>
            </a:extLst>
          </p:cNvPr>
          <p:cNvSpPr txBox="1">
            <a:spLocks noChangeArrowheads="1"/>
          </p:cNvSpPr>
          <p:nvPr/>
        </p:nvSpPr>
        <p:spPr bwMode="auto">
          <a:xfrm rot="19029483">
            <a:off x="4088565" y="5325177"/>
            <a:ext cx="2560638"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United Kingdom</a:t>
            </a:r>
          </a:p>
        </p:txBody>
      </p:sp>
      <p:sp>
        <p:nvSpPr>
          <p:cNvPr id="10" name="Text Box 14">
            <a:extLst>
              <a:ext uri="{FF2B5EF4-FFF2-40B4-BE49-F238E27FC236}">
                <a16:creationId xmlns:a16="http://schemas.microsoft.com/office/drawing/2014/main" id="{FD133B87-B8AA-D54E-BEB8-1C7E117A660E}"/>
              </a:ext>
            </a:extLst>
          </p:cNvPr>
          <p:cNvSpPr txBox="1">
            <a:spLocks noChangeArrowheads="1"/>
          </p:cNvSpPr>
          <p:nvPr/>
        </p:nvSpPr>
        <p:spPr bwMode="auto">
          <a:xfrm rot="19029483">
            <a:off x="4725748" y="5447452"/>
            <a:ext cx="2714625"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Divided Kingdom</a:t>
            </a:r>
          </a:p>
        </p:txBody>
      </p:sp>
      <p:sp>
        <p:nvSpPr>
          <p:cNvPr id="11" name="Text Box 15">
            <a:extLst>
              <a:ext uri="{FF2B5EF4-FFF2-40B4-BE49-F238E27FC236}">
                <a16:creationId xmlns:a16="http://schemas.microsoft.com/office/drawing/2014/main" id="{865B6F1B-D1E5-3958-C0FC-B07AF96E4279}"/>
              </a:ext>
            </a:extLst>
          </p:cNvPr>
          <p:cNvSpPr txBox="1">
            <a:spLocks noChangeArrowheads="1"/>
          </p:cNvSpPr>
          <p:nvPr/>
        </p:nvSpPr>
        <p:spPr bwMode="auto">
          <a:xfrm rot="18900000">
            <a:off x="6544618" y="5245619"/>
            <a:ext cx="1493838"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Captivity</a:t>
            </a:r>
          </a:p>
        </p:txBody>
      </p:sp>
      <p:sp>
        <p:nvSpPr>
          <p:cNvPr id="12" name="Text Box 16">
            <a:extLst>
              <a:ext uri="{FF2B5EF4-FFF2-40B4-BE49-F238E27FC236}">
                <a16:creationId xmlns:a16="http://schemas.microsoft.com/office/drawing/2014/main" id="{FE62446C-C4C0-8E90-66B2-F6C471FA157B}"/>
              </a:ext>
            </a:extLst>
          </p:cNvPr>
          <p:cNvSpPr txBox="1">
            <a:spLocks noChangeArrowheads="1"/>
          </p:cNvSpPr>
          <p:nvPr/>
        </p:nvSpPr>
        <p:spPr bwMode="auto">
          <a:xfrm rot="18900000">
            <a:off x="7039911" y="5163222"/>
            <a:ext cx="189547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Restoration</a:t>
            </a:r>
          </a:p>
        </p:txBody>
      </p:sp>
      <p:sp>
        <p:nvSpPr>
          <p:cNvPr id="13" name="Text Box 17">
            <a:extLst>
              <a:ext uri="{FF2B5EF4-FFF2-40B4-BE49-F238E27FC236}">
                <a16:creationId xmlns:a16="http://schemas.microsoft.com/office/drawing/2014/main" id="{54BF8A28-50FD-9894-2479-A2103C204A57}"/>
              </a:ext>
            </a:extLst>
          </p:cNvPr>
          <p:cNvSpPr txBox="1">
            <a:spLocks noChangeArrowheads="1"/>
          </p:cNvSpPr>
          <p:nvPr/>
        </p:nvSpPr>
        <p:spPr bwMode="auto">
          <a:xfrm rot="18900000">
            <a:off x="7767308" y="5032684"/>
            <a:ext cx="1924050"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Silent Years</a:t>
            </a:r>
          </a:p>
        </p:txBody>
      </p:sp>
      <p:sp>
        <p:nvSpPr>
          <p:cNvPr id="14" name="Text Box 18">
            <a:extLst>
              <a:ext uri="{FF2B5EF4-FFF2-40B4-BE49-F238E27FC236}">
                <a16:creationId xmlns:a16="http://schemas.microsoft.com/office/drawing/2014/main" id="{96C3CA6D-3024-6335-9FFC-B788EC19A58B}"/>
              </a:ext>
            </a:extLst>
          </p:cNvPr>
          <p:cNvSpPr txBox="1">
            <a:spLocks noChangeArrowheads="1"/>
          </p:cNvSpPr>
          <p:nvPr/>
        </p:nvSpPr>
        <p:spPr bwMode="auto">
          <a:xfrm rot="18900000">
            <a:off x="9138167" y="4863412"/>
            <a:ext cx="1260475"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Church</a:t>
            </a:r>
          </a:p>
        </p:txBody>
      </p:sp>
      <p:sp>
        <p:nvSpPr>
          <p:cNvPr id="15" name="Text Box 19">
            <a:extLst>
              <a:ext uri="{FF2B5EF4-FFF2-40B4-BE49-F238E27FC236}">
                <a16:creationId xmlns:a16="http://schemas.microsoft.com/office/drawing/2014/main" id="{CE3466C0-EE09-6B42-719E-DB9ABA434F29}"/>
              </a:ext>
            </a:extLst>
          </p:cNvPr>
          <p:cNvSpPr txBox="1">
            <a:spLocks noChangeArrowheads="1"/>
          </p:cNvSpPr>
          <p:nvPr/>
        </p:nvSpPr>
        <p:spPr bwMode="auto">
          <a:xfrm rot="18900000">
            <a:off x="9785932" y="4905325"/>
            <a:ext cx="1517650"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Kingdom</a:t>
            </a:r>
          </a:p>
        </p:txBody>
      </p:sp>
      <p:sp>
        <p:nvSpPr>
          <p:cNvPr id="35" name="Text Box 7">
            <a:extLst>
              <a:ext uri="{FF2B5EF4-FFF2-40B4-BE49-F238E27FC236}">
                <a16:creationId xmlns:a16="http://schemas.microsoft.com/office/drawing/2014/main" id="{1C59AC77-7D49-B446-B22A-91716C6DB05C}"/>
              </a:ext>
            </a:extLst>
          </p:cNvPr>
          <p:cNvSpPr txBox="1">
            <a:spLocks noChangeArrowheads="1"/>
          </p:cNvSpPr>
          <p:nvPr/>
        </p:nvSpPr>
        <p:spPr bwMode="auto">
          <a:xfrm rot="-2700000">
            <a:off x="10706468" y="3484177"/>
            <a:ext cx="69762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1000</a:t>
            </a:r>
          </a:p>
        </p:txBody>
      </p:sp>
      <p:sp>
        <p:nvSpPr>
          <p:cNvPr id="37" name="Text Box 52">
            <a:extLst>
              <a:ext uri="{FF2B5EF4-FFF2-40B4-BE49-F238E27FC236}">
                <a16:creationId xmlns:a16="http://schemas.microsoft.com/office/drawing/2014/main" id="{B7403350-1A42-EF08-6650-31FE5239AD0A}"/>
              </a:ext>
            </a:extLst>
          </p:cNvPr>
          <p:cNvSpPr txBox="1">
            <a:spLocks noChangeArrowheads="1"/>
          </p:cNvSpPr>
          <p:nvPr/>
        </p:nvSpPr>
        <p:spPr bwMode="auto">
          <a:xfrm>
            <a:off x="7608676" y="6461767"/>
            <a:ext cx="4572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1600" b="1" dirty="0">
                <a:cs typeface="Arial" charset="0"/>
              </a:rPr>
              <a:t>Max Anders, Dallas Theological Seminary</a:t>
            </a:r>
          </a:p>
        </p:txBody>
      </p:sp>
      <p:grpSp>
        <p:nvGrpSpPr>
          <p:cNvPr id="38" name="Group 37">
            <a:extLst>
              <a:ext uri="{FF2B5EF4-FFF2-40B4-BE49-F238E27FC236}">
                <a16:creationId xmlns:a16="http://schemas.microsoft.com/office/drawing/2014/main" id="{3A5C3D26-13A5-8277-C34E-E3D10A39F44C}"/>
              </a:ext>
            </a:extLst>
          </p:cNvPr>
          <p:cNvGrpSpPr/>
          <p:nvPr/>
        </p:nvGrpSpPr>
        <p:grpSpPr>
          <a:xfrm>
            <a:off x="9497092" y="3892555"/>
            <a:ext cx="823482" cy="413953"/>
            <a:chOff x="10128448" y="1232283"/>
            <a:chExt cx="609404" cy="413953"/>
          </a:xfrm>
        </p:grpSpPr>
        <p:sp>
          <p:nvSpPr>
            <p:cNvPr id="39" name="Rectangle 38">
              <a:extLst>
                <a:ext uri="{FF2B5EF4-FFF2-40B4-BE49-F238E27FC236}">
                  <a16:creationId xmlns:a16="http://schemas.microsoft.com/office/drawing/2014/main" id="{E899F427-05D6-4BAA-1C69-F195B037D99E}"/>
                </a:ext>
              </a:extLst>
            </p:cNvPr>
            <p:cNvSpPr/>
            <p:nvPr/>
          </p:nvSpPr>
          <p:spPr bwMode="auto">
            <a:xfrm>
              <a:off x="10128448" y="1293772"/>
              <a:ext cx="609404" cy="311794"/>
            </a:xfrm>
            <a:prstGeom prst="rect">
              <a:avLst/>
            </a:prstGeom>
            <a:solidFill>
              <a:schemeClr val="bg1"/>
            </a:solidFill>
            <a:ln w="38100" cap="sq" cmpd="sng" algn="ctr">
              <a:solidFill>
                <a:srgbClr val="04050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
          <p:nvSpPr>
            <p:cNvPr id="40" name="Rectangle 39">
              <a:extLst>
                <a:ext uri="{FF2B5EF4-FFF2-40B4-BE49-F238E27FC236}">
                  <a16:creationId xmlns:a16="http://schemas.microsoft.com/office/drawing/2014/main" id="{14A9B487-4973-25EF-223F-98095F1E04B1}"/>
                </a:ext>
              </a:extLst>
            </p:cNvPr>
            <p:cNvSpPr/>
            <p:nvPr/>
          </p:nvSpPr>
          <p:spPr bwMode="auto">
            <a:xfrm>
              <a:off x="10188965" y="1232283"/>
              <a:ext cx="479543" cy="413953"/>
            </a:xfrm>
            <a:prstGeom prst="rect">
              <a:avLst/>
            </a:prstGeom>
            <a:solidFill>
              <a:schemeClr val="bg1"/>
            </a:solid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b="1" dirty="0">
                  <a:latin typeface="Times New Roman" charset="0"/>
                </a:rPr>
                <a:t>1990+</a:t>
              </a:r>
              <a:endParaRPr kumimoji="0" lang="en-US" sz="2000" b="1" i="0" u="none" strike="noStrike" cap="none" normalizeH="0" baseline="0" dirty="0">
                <a:ln>
                  <a:noFill/>
                </a:ln>
                <a:solidFill>
                  <a:schemeClr val="tx1"/>
                </a:solidFill>
                <a:effectLst/>
                <a:latin typeface="Times New Roman" charset="0"/>
              </a:endParaRPr>
            </a:p>
          </p:txBody>
        </p:sp>
      </p:grpSp>
      <p:sp>
        <p:nvSpPr>
          <p:cNvPr id="41" name="TextBox 40">
            <a:extLst>
              <a:ext uri="{FF2B5EF4-FFF2-40B4-BE49-F238E27FC236}">
                <a16:creationId xmlns:a16="http://schemas.microsoft.com/office/drawing/2014/main" id="{CEDC981E-B037-E207-06BB-57A8B70D291D}"/>
              </a:ext>
            </a:extLst>
          </p:cNvPr>
          <p:cNvSpPr txBox="1"/>
          <p:nvPr/>
        </p:nvSpPr>
        <p:spPr>
          <a:xfrm>
            <a:off x="789149" y="1119767"/>
            <a:ext cx="1233087"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1-11</a:t>
            </a:r>
            <a:endParaRPr lang="en-US" sz="1400" b="1" spc="-70" dirty="0">
              <a:solidFill>
                <a:srgbClr val="000000"/>
              </a:solidFill>
              <a:latin typeface="Arial"/>
              <a:ea typeface="华文楷体"/>
              <a:cs typeface="Arial"/>
            </a:endParaRPr>
          </a:p>
        </p:txBody>
      </p:sp>
      <p:sp>
        <p:nvSpPr>
          <p:cNvPr id="42" name="TextBox 41">
            <a:extLst>
              <a:ext uri="{FF2B5EF4-FFF2-40B4-BE49-F238E27FC236}">
                <a16:creationId xmlns:a16="http://schemas.microsoft.com/office/drawing/2014/main" id="{666E3D3A-495F-DB99-9044-ED0018836CCF}"/>
              </a:ext>
            </a:extLst>
          </p:cNvPr>
          <p:cNvSpPr txBox="1"/>
          <p:nvPr/>
        </p:nvSpPr>
        <p:spPr>
          <a:xfrm>
            <a:off x="2125004" y="1117700"/>
            <a:ext cx="1404156"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12-50</a:t>
            </a:r>
            <a:endParaRPr lang="en-US" sz="1400" b="1" spc="-70" dirty="0">
              <a:solidFill>
                <a:srgbClr val="000000"/>
              </a:solidFill>
              <a:latin typeface="Arial"/>
              <a:ea typeface="华文楷体"/>
              <a:cs typeface="Arial"/>
            </a:endParaRPr>
          </a:p>
        </p:txBody>
      </p:sp>
      <p:sp>
        <p:nvSpPr>
          <p:cNvPr id="43" name="Text Box 7">
            <a:extLst>
              <a:ext uri="{FF2B5EF4-FFF2-40B4-BE49-F238E27FC236}">
                <a16:creationId xmlns:a16="http://schemas.microsoft.com/office/drawing/2014/main" id="{9FA24EB7-E2CC-09F1-1280-99BECB7BB781}"/>
              </a:ext>
            </a:extLst>
          </p:cNvPr>
          <p:cNvSpPr txBox="1">
            <a:spLocks noChangeArrowheads="1"/>
          </p:cNvSpPr>
          <p:nvPr/>
        </p:nvSpPr>
        <p:spPr bwMode="auto">
          <a:xfrm rot="17912278">
            <a:off x="5181128" y="1164069"/>
            <a:ext cx="67999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Judges</a:t>
            </a:r>
          </a:p>
        </p:txBody>
      </p:sp>
      <p:sp>
        <p:nvSpPr>
          <p:cNvPr id="44" name="Text Box 7">
            <a:extLst>
              <a:ext uri="{FF2B5EF4-FFF2-40B4-BE49-F238E27FC236}">
                <a16:creationId xmlns:a16="http://schemas.microsoft.com/office/drawing/2014/main" id="{146300EA-100E-C0C8-4DFB-A4FD53DC29FC}"/>
              </a:ext>
            </a:extLst>
          </p:cNvPr>
          <p:cNvSpPr txBox="1">
            <a:spLocks noChangeArrowheads="1"/>
          </p:cNvSpPr>
          <p:nvPr/>
        </p:nvSpPr>
        <p:spPr bwMode="auto">
          <a:xfrm rot="17912278">
            <a:off x="7935390" y="1256637"/>
            <a:ext cx="48282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Ezra</a:t>
            </a:r>
          </a:p>
        </p:txBody>
      </p:sp>
      <p:sp>
        <p:nvSpPr>
          <p:cNvPr id="45" name="Text Box 7">
            <a:extLst>
              <a:ext uri="{FF2B5EF4-FFF2-40B4-BE49-F238E27FC236}">
                <a16:creationId xmlns:a16="http://schemas.microsoft.com/office/drawing/2014/main" id="{6F308E90-D0F3-7144-CE67-47C5B08C043F}"/>
              </a:ext>
            </a:extLst>
          </p:cNvPr>
          <p:cNvSpPr txBox="1">
            <a:spLocks noChangeArrowheads="1"/>
          </p:cNvSpPr>
          <p:nvPr/>
        </p:nvSpPr>
        <p:spPr bwMode="auto">
          <a:xfrm rot="17912278">
            <a:off x="8203489" y="1231704"/>
            <a:ext cx="62388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Esther</a:t>
            </a:r>
          </a:p>
        </p:txBody>
      </p:sp>
      <p:sp>
        <p:nvSpPr>
          <p:cNvPr id="46" name="Text Box 7">
            <a:extLst>
              <a:ext uri="{FF2B5EF4-FFF2-40B4-BE49-F238E27FC236}">
                <a16:creationId xmlns:a16="http://schemas.microsoft.com/office/drawing/2014/main" id="{414A2493-BD2B-8E9D-DE0B-31FE67BC3142}"/>
              </a:ext>
            </a:extLst>
          </p:cNvPr>
          <p:cNvSpPr txBox="1">
            <a:spLocks noChangeArrowheads="1"/>
          </p:cNvSpPr>
          <p:nvPr/>
        </p:nvSpPr>
        <p:spPr bwMode="auto">
          <a:xfrm rot="17912278">
            <a:off x="3931153" y="1103175"/>
            <a:ext cx="797013"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Numbers</a:t>
            </a:r>
          </a:p>
        </p:txBody>
      </p:sp>
      <p:sp>
        <p:nvSpPr>
          <p:cNvPr id="47" name="Text Box 7">
            <a:extLst>
              <a:ext uri="{FF2B5EF4-FFF2-40B4-BE49-F238E27FC236}">
                <a16:creationId xmlns:a16="http://schemas.microsoft.com/office/drawing/2014/main" id="{6B680ECE-0381-F994-1500-39393909E05F}"/>
              </a:ext>
            </a:extLst>
          </p:cNvPr>
          <p:cNvSpPr txBox="1">
            <a:spLocks noChangeArrowheads="1"/>
          </p:cNvSpPr>
          <p:nvPr/>
        </p:nvSpPr>
        <p:spPr bwMode="auto">
          <a:xfrm rot="17912278">
            <a:off x="4078057" y="982113"/>
            <a:ext cx="1095172"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Deuteronomy</a:t>
            </a:r>
          </a:p>
        </p:txBody>
      </p:sp>
      <p:sp>
        <p:nvSpPr>
          <p:cNvPr id="48" name="Text Box 7">
            <a:extLst>
              <a:ext uri="{FF2B5EF4-FFF2-40B4-BE49-F238E27FC236}">
                <a16:creationId xmlns:a16="http://schemas.microsoft.com/office/drawing/2014/main" id="{B4BF60F5-C0BA-5EC9-6B7A-2145EC3C2E41}"/>
              </a:ext>
            </a:extLst>
          </p:cNvPr>
          <p:cNvSpPr txBox="1">
            <a:spLocks noChangeArrowheads="1"/>
          </p:cNvSpPr>
          <p:nvPr/>
        </p:nvSpPr>
        <p:spPr bwMode="auto">
          <a:xfrm rot="17912278">
            <a:off x="3734956" y="1102471"/>
            <a:ext cx="79541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Leviticus</a:t>
            </a:r>
          </a:p>
        </p:txBody>
      </p:sp>
      <p:sp>
        <p:nvSpPr>
          <p:cNvPr id="49" name="Text Box 7">
            <a:extLst>
              <a:ext uri="{FF2B5EF4-FFF2-40B4-BE49-F238E27FC236}">
                <a16:creationId xmlns:a16="http://schemas.microsoft.com/office/drawing/2014/main" id="{6AFDA8EC-B11C-919F-8CB4-65358A29E66D}"/>
              </a:ext>
            </a:extLst>
          </p:cNvPr>
          <p:cNvSpPr txBox="1">
            <a:spLocks noChangeArrowheads="1"/>
          </p:cNvSpPr>
          <p:nvPr/>
        </p:nvSpPr>
        <p:spPr bwMode="auto">
          <a:xfrm rot="17912278">
            <a:off x="3508880" y="1150467"/>
            <a:ext cx="69602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Exodus</a:t>
            </a:r>
          </a:p>
        </p:txBody>
      </p:sp>
      <p:sp>
        <p:nvSpPr>
          <p:cNvPr id="50" name="Text Box 7">
            <a:extLst>
              <a:ext uri="{FF2B5EF4-FFF2-40B4-BE49-F238E27FC236}">
                <a16:creationId xmlns:a16="http://schemas.microsoft.com/office/drawing/2014/main" id="{9B66B900-C37E-E7E7-000A-933E5BAF8F56}"/>
              </a:ext>
            </a:extLst>
          </p:cNvPr>
          <p:cNvSpPr txBox="1">
            <a:spLocks noChangeArrowheads="1"/>
          </p:cNvSpPr>
          <p:nvPr/>
        </p:nvSpPr>
        <p:spPr bwMode="auto">
          <a:xfrm rot="17912278">
            <a:off x="5455748" y="1178499"/>
            <a:ext cx="506870"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Ruth</a:t>
            </a:r>
          </a:p>
        </p:txBody>
      </p:sp>
      <p:sp>
        <p:nvSpPr>
          <p:cNvPr id="51" name="Text Box 7">
            <a:extLst>
              <a:ext uri="{FF2B5EF4-FFF2-40B4-BE49-F238E27FC236}">
                <a16:creationId xmlns:a16="http://schemas.microsoft.com/office/drawing/2014/main" id="{1E6E4150-F57D-A73F-02C5-34D4B8361E93}"/>
              </a:ext>
            </a:extLst>
          </p:cNvPr>
          <p:cNvSpPr txBox="1">
            <a:spLocks noChangeArrowheads="1"/>
          </p:cNvSpPr>
          <p:nvPr/>
        </p:nvSpPr>
        <p:spPr bwMode="auto">
          <a:xfrm rot="17912278">
            <a:off x="4620202" y="1151821"/>
            <a:ext cx="67999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Joshua</a:t>
            </a:r>
          </a:p>
        </p:txBody>
      </p:sp>
      <p:sp>
        <p:nvSpPr>
          <p:cNvPr id="52" name="Text Box 7">
            <a:extLst>
              <a:ext uri="{FF2B5EF4-FFF2-40B4-BE49-F238E27FC236}">
                <a16:creationId xmlns:a16="http://schemas.microsoft.com/office/drawing/2014/main" id="{A013CF60-641F-E609-3049-57B3CA286AD6}"/>
              </a:ext>
            </a:extLst>
          </p:cNvPr>
          <p:cNvSpPr txBox="1">
            <a:spLocks noChangeArrowheads="1"/>
          </p:cNvSpPr>
          <p:nvPr/>
        </p:nvSpPr>
        <p:spPr bwMode="auto">
          <a:xfrm>
            <a:off x="944877" y="419665"/>
            <a:ext cx="754632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&amp; 2 Chronicles ----------------------------------------------------------</a:t>
            </a:r>
          </a:p>
        </p:txBody>
      </p:sp>
      <p:grpSp>
        <p:nvGrpSpPr>
          <p:cNvPr id="53" name="Group 52">
            <a:extLst>
              <a:ext uri="{FF2B5EF4-FFF2-40B4-BE49-F238E27FC236}">
                <a16:creationId xmlns:a16="http://schemas.microsoft.com/office/drawing/2014/main" id="{ACAA95C9-7A5F-9668-BB4D-4F8A9E8DB9B0}"/>
              </a:ext>
            </a:extLst>
          </p:cNvPr>
          <p:cNvGrpSpPr/>
          <p:nvPr/>
        </p:nvGrpSpPr>
        <p:grpSpPr>
          <a:xfrm>
            <a:off x="1019175" y="1456217"/>
            <a:ext cx="10153650" cy="278536"/>
            <a:chOff x="1019175" y="1456217"/>
            <a:chExt cx="10153650" cy="278536"/>
          </a:xfrm>
        </p:grpSpPr>
        <p:pic>
          <p:nvPicPr>
            <p:cNvPr id="54" name="Picture 53">
              <a:extLst>
                <a:ext uri="{FF2B5EF4-FFF2-40B4-BE49-F238E27FC236}">
                  <a16:creationId xmlns:a16="http://schemas.microsoft.com/office/drawing/2014/main" id="{516BECB6-3275-F33A-2B26-A955ED8EC1F6}"/>
                </a:ext>
              </a:extLst>
            </p:cNvPr>
            <p:cNvPicPr>
              <a:picLocks noChangeAspect="1"/>
            </p:cNvPicPr>
            <p:nvPr/>
          </p:nvPicPr>
          <p:blipFill>
            <a:blip r:embed="rId4"/>
            <a:stretch>
              <a:fillRect/>
            </a:stretch>
          </p:blipFill>
          <p:spPr>
            <a:xfrm>
              <a:off x="1019175" y="1576072"/>
              <a:ext cx="10153650" cy="28575"/>
            </a:xfrm>
            <a:prstGeom prst="rect">
              <a:avLst/>
            </a:prstGeom>
          </p:spPr>
        </p:pic>
        <p:pic>
          <p:nvPicPr>
            <p:cNvPr id="55" name="Picture 54">
              <a:extLst>
                <a:ext uri="{FF2B5EF4-FFF2-40B4-BE49-F238E27FC236}">
                  <a16:creationId xmlns:a16="http://schemas.microsoft.com/office/drawing/2014/main" id="{AE290ACD-ABA6-001F-2DA4-66D9EFB9BADE}"/>
                </a:ext>
              </a:extLst>
            </p:cNvPr>
            <p:cNvPicPr>
              <a:picLocks noChangeAspect="1"/>
            </p:cNvPicPr>
            <p:nvPr/>
          </p:nvPicPr>
          <p:blipFill>
            <a:blip r:embed="rId4"/>
            <a:stretch>
              <a:fillRect/>
            </a:stretch>
          </p:blipFill>
          <p:spPr>
            <a:xfrm rot="16200000">
              <a:off x="1983843" y="1583774"/>
              <a:ext cx="260003" cy="28575"/>
            </a:xfrm>
            <a:prstGeom prst="rect">
              <a:avLst/>
            </a:prstGeom>
          </p:spPr>
        </p:pic>
        <p:pic>
          <p:nvPicPr>
            <p:cNvPr id="56" name="Picture 55">
              <a:extLst>
                <a:ext uri="{FF2B5EF4-FFF2-40B4-BE49-F238E27FC236}">
                  <a16:creationId xmlns:a16="http://schemas.microsoft.com/office/drawing/2014/main" id="{CF9B7070-45B9-94B0-CDAA-71ACA3640547}"/>
                </a:ext>
              </a:extLst>
            </p:cNvPr>
            <p:cNvPicPr>
              <a:picLocks noChangeAspect="1"/>
            </p:cNvPicPr>
            <p:nvPr/>
          </p:nvPicPr>
          <p:blipFill>
            <a:blip r:embed="rId4"/>
            <a:stretch>
              <a:fillRect/>
            </a:stretch>
          </p:blipFill>
          <p:spPr>
            <a:xfrm rot="16200000">
              <a:off x="8435987" y="1583774"/>
              <a:ext cx="260003" cy="28575"/>
            </a:xfrm>
            <a:prstGeom prst="rect">
              <a:avLst/>
            </a:prstGeom>
          </p:spPr>
        </p:pic>
        <p:pic>
          <p:nvPicPr>
            <p:cNvPr id="57" name="Picture 56">
              <a:extLst>
                <a:ext uri="{FF2B5EF4-FFF2-40B4-BE49-F238E27FC236}">
                  <a16:creationId xmlns:a16="http://schemas.microsoft.com/office/drawing/2014/main" id="{4F573EA5-44F7-A3DB-8319-E7DEB7E30BC5}"/>
                </a:ext>
              </a:extLst>
            </p:cNvPr>
            <p:cNvPicPr>
              <a:picLocks noChangeAspect="1"/>
            </p:cNvPicPr>
            <p:nvPr/>
          </p:nvPicPr>
          <p:blipFill>
            <a:blip r:embed="rId4"/>
            <a:stretch>
              <a:fillRect/>
            </a:stretch>
          </p:blipFill>
          <p:spPr>
            <a:xfrm rot="16200000">
              <a:off x="9184642" y="1590464"/>
              <a:ext cx="260003" cy="28575"/>
            </a:xfrm>
            <a:prstGeom prst="rect">
              <a:avLst/>
            </a:prstGeom>
          </p:spPr>
        </p:pic>
        <p:pic>
          <p:nvPicPr>
            <p:cNvPr id="58" name="Picture 57">
              <a:extLst>
                <a:ext uri="{FF2B5EF4-FFF2-40B4-BE49-F238E27FC236}">
                  <a16:creationId xmlns:a16="http://schemas.microsoft.com/office/drawing/2014/main" id="{E803F00A-4531-3551-02E6-93844E3C77D1}"/>
                </a:ext>
              </a:extLst>
            </p:cNvPr>
            <p:cNvPicPr>
              <a:picLocks noChangeAspect="1"/>
            </p:cNvPicPr>
            <p:nvPr/>
          </p:nvPicPr>
          <p:blipFill>
            <a:blip r:embed="rId4"/>
            <a:stretch>
              <a:fillRect/>
            </a:stretch>
          </p:blipFill>
          <p:spPr>
            <a:xfrm rot="16200000">
              <a:off x="9292654" y="1590464"/>
              <a:ext cx="260003" cy="28575"/>
            </a:xfrm>
            <a:prstGeom prst="rect">
              <a:avLst/>
            </a:prstGeom>
          </p:spPr>
        </p:pic>
        <p:pic>
          <p:nvPicPr>
            <p:cNvPr id="59" name="Picture 58">
              <a:extLst>
                <a:ext uri="{FF2B5EF4-FFF2-40B4-BE49-F238E27FC236}">
                  <a16:creationId xmlns:a16="http://schemas.microsoft.com/office/drawing/2014/main" id="{818D11C8-F4E5-8B0D-7576-82E8BDDDACAF}"/>
                </a:ext>
              </a:extLst>
            </p:cNvPr>
            <p:cNvPicPr>
              <a:picLocks noChangeAspect="1"/>
            </p:cNvPicPr>
            <p:nvPr/>
          </p:nvPicPr>
          <p:blipFill>
            <a:blip r:embed="rId4"/>
            <a:stretch>
              <a:fillRect/>
            </a:stretch>
          </p:blipFill>
          <p:spPr>
            <a:xfrm rot="16200000">
              <a:off x="10329440" y="1583132"/>
              <a:ext cx="274666" cy="28575"/>
            </a:xfrm>
            <a:prstGeom prst="rect">
              <a:avLst/>
            </a:prstGeom>
          </p:spPr>
        </p:pic>
        <p:pic>
          <p:nvPicPr>
            <p:cNvPr id="60" name="Picture 59">
              <a:extLst>
                <a:ext uri="{FF2B5EF4-FFF2-40B4-BE49-F238E27FC236}">
                  <a16:creationId xmlns:a16="http://schemas.microsoft.com/office/drawing/2014/main" id="{63AD390B-B0B3-1ABE-C4B2-B35C29926AA9}"/>
                </a:ext>
              </a:extLst>
            </p:cNvPr>
            <p:cNvPicPr>
              <a:picLocks noChangeAspect="1"/>
            </p:cNvPicPr>
            <p:nvPr/>
          </p:nvPicPr>
          <p:blipFill>
            <a:blip r:embed="rId4"/>
            <a:stretch>
              <a:fillRect/>
            </a:stretch>
          </p:blipFill>
          <p:spPr>
            <a:xfrm rot="16200000">
              <a:off x="10581468" y="1583132"/>
              <a:ext cx="274666" cy="28575"/>
            </a:xfrm>
            <a:prstGeom prst="rect">
              <a:avLst/>
            </a:prstGeom>
          </p:spPr>
        </p:pic>
        <p:pic>
          <p:nvPicPr>
            <p:cNvPr id="61" name="Picture 60">
              <a:extLst>
                <a:ext uri="{FF2B5EF4-FFF2-40B4-BE49-F238E27FC236}">
                  <a16:creationId xmlns:a16="http://schemas.microsoft.com/office/drawing/2014/main" id="{BDF9A6C3-8FF7-39D4-5F04-B62031601B42}"/>
                </a:ext>
              </a:extLst>
            </p:cNvPr>
            <p:cNvPicPr>
              <a:picLocks noChangeAspect="1"/>
            </p:cNvPicPr>
            <p:nvPr/>
          </p:nvPicPr>
          <p:blipFill>
            <a:blip r:embed="rId4"/>
            <a:stretch>
              <a:fillRect/>
            </a:stretch>
          </p:blipFill>
          <p:spPr>
            <a:xfrm rot="16200000">
              <a:off x="3496010" y="1577211"/>
              <a:ext cx="260003" cy="28575"/>
            </a:xfrm>
            <a:prstGeom prst="rect">
              <a:avLst/>
            </a:prstGeom>
          </p:spPr>
        </p:pic>
        <p:pic>
          <p:nvPicPr>
            <p:cNvPr id="62" name="Picture 61">
              <a:extLst>
                <a:ext uri="{FF2B5EF4-FFF2-40B4-BE49-F238E27FC236}">
                  <a16:creationId xmlns:a16="http://schemas.microsoft.com/office/drawing/2014/main" id="{AF7F80F2-71B2-971B-F48C-4599B8B5FC3F}"/>
                </a:ext>
              </a:extLst>
            </p:cNvPr>
            <p:cNvPicPr>
              <a:picLocks noChangeAspect="1"/>
            </p:cNvPicPr>
            <p:nvPr/>
          </p:nvPicPr>
          <p:blipFill>
            <a:blip r:embed="rId4"/>
            <a:stretch>
              <a:fillRect/>
            </a:stretch>
          </p:blipFill>
          <p:spPr>
            <a:xfrm rot="16200000">
              <a:off x="4461827" y="1577211"/>
              <a:ext cx="260003" cy="28575"/>
            </a:xfrm>
            <a:prstGeom prst="rect">
              <a:avLst/>
            </a:prstGeom>
          </p:spPr>
        </p:pic>
        <p:pic>
          <p:nvPicPr>
            <p:cNvPr id="63" name="Picture 62">
              <a:extLst>
                <a:ext uri="{FF2B5EF4-FFF2-40B4-BE49-F238E27FC236}">
                  <a16:creationId xmlns:a16="http://schemas.microsoft.com/office/drawing/2014/main" id="{6726A21A-BB46-8DF9-5A5C-65EA51E1E32E}"/>
                </a:ext>
              </a:extLst>
            </p:cNvPr>
            <p:cNvPicPr>
              <a:picLocks noChangeAspect="1"/>
            </p:cNvPicPr>
            <p:nvPr/>
          </p:nvPicPr>
          <p:blipFill>
            <a:blip r:embed="rId4"/>
            <a:stretch>
              <a:fillRect/>
            </a:stretch>
          </p:blipFill>
          <p:spPr>
            <a:xfrm rot="16200000">
              <a:off x="6041866" y="1571931"/>
              <a:ext cx="260003" cy="28575"/>
            </a:xfrm>
            <a:prstGeom prst="rect">
              <a:avLst/>
            </a:prstGeom>
          </p:spPr>
        </p:pic>
      </p:grpSp>
      <p:sp>
        <p:nvSpPr>
          <p:cNvPr id="64" name="Text Box 7">
            <a:extLst>
              <a:ext uri="{FF2B5EF4-FFF2-40B4-BE49-F238E27FC236}">
                <a16:creationId xmlns:a16="http://schemas.microsoft.com/office/drawing/2014/main" id="{D35EF7B5-AA35-3A0E-DA66-E6017567D6F6}"/>
              </a:ext>
            </a:extLst>
          </p:cNvPr>
          <p:cNvSpPr txBox="1">
            <a:spLocks noChangeArrowheads="1"/>
          </p:cNvSpPr>
          <p:nvPr/>
        </p:nvSpPr>
        <p:spPr bwMode="auto">
          <a:xfrm rot="17912278">
            <a:off x="5978013" y="1100711"/>
            <a:ext cx="803425"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Samuel</a:t>
            </a:r>
          </a:p>
        </p:txBody>
      </p:sp>
      <p:sp>
        <p:nvSpPr>
          <p:cNvPr id="65" name="Text Box 7">
            <a:extLst>
              <a:ext uri="{FF2B5EF4-FFF2-40B4-BE49-F238E27FC236}">
                <a16:creationId xmlns:a16="http://schemas.microsoft.com/office/drawing/2014/main" id="{80057E71-BB92-FBB0-B7B0-B440434B73F3}"/>
              </a:ext>
            </a:extLst>
          </p:cNvPr>
          <p:cNvSpPr txBox="1">
            <a:spLocks noChangeArrowheads="1"/>
          </p:cNvSpPr>
          <p:nvPr/>
        </p:nvSpPr>
        <p:spPr bwMode="auto">
          <a:xfrm rot="17912278">
            <a:off x="6134703" y="1100711"/>
            <a:ext cx="803425"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Samuel</a:t>
            </a:r>
          </a:p>
        </p:txBody>
      </p:sp>
      <p:sp>
        <p:nvSpPr>
          <p:cNvPr id="66" name="Text Box 7">
            <a:extLst>
              <a:ext uri="{FF2B5EF4-FFF2-40B4-BE49-F238E27FC236}">
                <a16:creationId xmlns:a16="http://schemas.microsoft.com/office/drawing/2014/main" id="{36414AD1-78D3-1A9F-D397-D91BD80D7E25}"/>
              </a:ext>
            </a:extLst>
          </p:cNvPr>
          <p:cNvSpPr txBox="1">
            <a:spLocks noChangeArrowheads="1"/>
          </p:cNvSpPr>
          <p:nvPr/>
        </p:nvSpPr>
        <p:spPr bwMode="auto">
          <a:xfrm rot="17912278">
            <a:off x="6343187" y="1145891"/>
            <a:ext cx="69442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Kings</a:t>
            </a:r>
          </a:p>
        </p:txBody>
      </p:sp>
      <p:sp>
        <p:nvSpPr>
          <p:cNvPr id="67" name="Text Box 7">
            <a:extLst>
              <a:ext uri="{FF2B5EF4-FFF2-40B4-BE49-F238E27FC236}">
                <a16:creationId xmlns:a16="http://schemas.microsoft.com/office/drawing/2014/main" id="{603617B4-43C9-C98B-2AAD-A0AE82BA2529}"/>
              </a:ext>
            </a:extLst>
          </p:cNvPr>
          <p:cNvSpPr txBox="1">
            <a:spLocks noChangeArrowheads="1"/>
          </p:cNvSpPr>
          <p:nvPr/>
        </p:nvSpPr>
        <p:spPr bwMode="auto">
          <a:xfrm rot="17912278">
            <a:off x="7282623" y="1132446"/>
            <a:ext cx="69442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Kings</a:t>
            </a:r>
          </a:p>
        </p:txBody>
      </p:sp>
      <p:sp>
        <p:nvSpPr>
          <p:cNvPr id="68" name="Text Box 7">
            <a:extLst>
              <a:ext uri="{FF2B5EF4-FFF2-40B4-BE49-F238E27FC236}">
                <a16:creationId xmlns:a16="http://schemas.microsoft.com/office/drawing/2014/main" id="{22B0D0F1-10E8-08DA-AEC7-1773284750F0}"/>
              </a:ext>
            </a:extLst>
          </p:cNvPr>
          <p:cNvSpPr txBox="1">
            <a:spLocks noChangeArrowheads="1"/>
          </p:cNvSpPr>
          <p:nvPr/>
        </p:nvSpPr>
        <p:spPr bwMode="auto">
          <a:xfrm rot="17912278">
            <a:off x="7999591" y="1100719"/>
            <a:ext cx="85953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Nehemiah</a:t>
            </a:r>
          </a:p>
        </p:txBody>
      </p:sp>
      <p:sp>
        <p:nvSpPr>
          <p:cNvPr id="69" name="Text Box 7">
            <a:extLst>
              <a:ext uri="{FF2B5EF4-FFF2-40B4-BE49-F238E27FC236}">
                <a16:creationId xmlns:a16="http://schemas.microsoft.com/office/drawing/2014/main" id="{7FC10838-907F-B699-9E40-5F43522DE1DB}"/>
              </a:ext>
            </a:extLst>
          </p:cNvPr>
          <p:cNvSpPr txBox="1">
            <a:spLocks noChangeArrowheads="1"/>
          </p:cNvSpPr>
          <p:nvPr/>
        </p:nvSpPr>
        <p:spPr bwMode="auto">
          <a:xfrm rot="-2700000">
            <a:off x="223148" y="2489899"/>
            <a:ext cx="104387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Eternity</a:t>
            </a:r>
          </a:p>
        </p:txBody>
      </p:sp>
      <p:sp>
        <p:nvSpPr>
          <p:cNvPr id="70" name="Text Box 7">
            <a:extLst>
              <a:ext uri="{FF2B5EF4-FFF2-40B4-BE49-F238E27FC236}">
                <a16:creationId xmlns:a16="http://schemas.microsoft.com/office/drawing/2014/main" id="{AE0157FC-CFE7-8FEE-1DBE-74F038562D7E}"/>
              </a:ext>
            </a:extLst>
          </p:cNvPr>
          <p:cNvSpPr txBox="1">
            <a:spLocks noChangeArrowheads="1"/>
          </p:cNvSpPr>
          <p:nvPr/>
        </p:nvSpPr>
        <p:spPr bwMode="auto">
          <a:xfrm rot="-2700000">
            <a:off x="11032989" y="2398929"/>
            <a:ext cx="10438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US" sz="1800" b="1" dirty="0"/>
              <a:t>Eternity</a:t>
            </a:r>
          </a:p>
        </p:txBody>
      </p:sp>
      <p:sp>
        <p:nvSpPr>
          <p:cNvPr id="3" name="TextBox 2">
            <a:extLst>
              <a:ext uri="{FF2B5EF4-FFF2-40B4-BE49-F238E27FC236}">
                <a16:creationId xmlns:a16="http://schemas.microsoft.com/office/drawing/2014/main" id="{9B16C625-B79D-F031-DE67-727BB5DBAAB7}"/>
              </a:ext>
            </a:extLst>
          </p:cNvPr>
          <p:cNvSpPr txBox="1"/>
          <p:nvPr/>
        </p:nvSpPr>
        <p:spPr>
          <a:xfrm>
            <a:off x="11701078" y="11642"/>
            <a:ext cx="488378"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dirty="0">
                <a:effectLst/>
                <a:latin typeface="+mj-lt"/>
                <a:ea typeface="+mj-ea"/>
                <a:cs typeface="+mj-cs"/>
              </a:rPr>
              <a:t>5</a:t>
            </a:r>
            <a:endParaRPr lang="en-US" sz="3600" b="1" kern="1200" dirty="0">
              <a:effectLst/>
              <a:latin typeface="+mj-lt"/>
              <a:ea typeface="+mj-ea"/>
              <a:cs typeface="+mj-cs"/>
            </a:endParaRPr>
          </a:p>
        </p:txBody>
      </p:sp>
    </p:spTree>
    <p:extLst>
      <p:ext uri="{BB962C8B-B14F-4D97-AF65-F5344CB8AC3E}">
        <p14:creationId xmlns:p14="http://schemas.microsoft.com/office/powerpoint/2010/main" val="2923706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2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50"/>
                                        <p:tgtEl>
                                          <p:spTgt spid="5"/>
                                        </p:tgtEl>
                                      </p:cBhvr>
                                    </p:animEffect>
                                  </p:childTnLst>
                                </p:cTn>
                              </p:par>
                            </p:childTnLst>
                          </p:cTn>
                        </p:par>
                        <p:par>
                          <p:cTn id="12" fill="hold">
                            <p:stCondLst>
                              <p:cond delay="265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50"/>
                                        <p:tgtEl>
                                          <p:spTgt spid="6"/>
                                        </p:tgtEl>
                                      </p:cBhvr>
                                    </p:animEffect>
                                  </p:childTnLst>
                                </p:cTn>
                              </p:par>
                            </p:childTnLst>
                          </p:cTn>
                        </p:par>
                        <p:par>
                          <p:cTn id="16" fill="hold">
                            <p:stCondLst>
                              <p:cond delay="28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50"/>
                                        <p:tgtEl>
                                          <p:spTgt spid="8"/>
                                        </p:tgtEl>
                                      </p:cBhvr>
                                    </p:animEffect>
                                  </p:childTnLst>
                                </p:cTn>
                              </p:par>
                            </p:childTnLst>
                          </p:cTn>
                        </p:par>
                        <p:par>
                          <p:cTn id="20" fill="hold">
                            <p:stCondLst>
                              <p:cond delay="295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50"/>
                                        <p:tgtEl>
                                          <p:spTgt spid="7"/>
                                        </p:tgtEl>
                                      </p:cBhvr>
                                    </p:animEffect>
                                  </p:childTnLst>
                                </p:cTn>
                              </p:par>
                            </p:childTnLst>
                          </p:cTn>
                        </p:par>
                        <p:par>
                          <p:cTn id="24" fill="hold">
                            <p:stCondLst>
                              <p:cond delay="31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50"/>
                                        <p:tgtEl>
                                          <p:spTgt spid="9"/>
                                        </p:tgtEl>
                                      </p:cBhvr>
                                    </p:animEffect>
                                  </p:childTnLst>
                                </p:cTn>
                              </p:par>
                            </p:childTnLst>
                          </p:cTn>
                        </p:par>
                        <p:par>
                          <p:cTn id="28" fill="hold">
                            <p:stCondLst>
                              <p:cond delay="325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50"/>
                                        <p:tgtEl>
                                          <p:spTgt spid="10"/>
                                        </p:tgtEl>
                                      </p:cBhvr>
                                    </p:animEffect>
                                  </p:childTnLst>
                                </p:cTn>
                              </p:par>
                            </p:childTnLst>
                          </p:cTn>
                        </p:par>
                        <p:par>
                          <p:cTn id="32" fill="hold">
                            <p:stCondLst>
                              <p:cond delay="34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50"/>
                                        <p:tgtEl>
                                          <p:spTgt spid="11"/>
                                        </p:tgtEl>
                                      </p:cBhvr>
                                    </p:animEffect>
                                  </p:childTnLst>
                                </p:cTn>
                              </p:par>
                            </p:childTnLst>
                          </p:cTn>
                        </p:par>
                        <p:par>
                          <p:cTn id="36" fill="hold">
                            <p:stCondLst>
                              <p:cond delay="355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50"/>
                                        <p:tgtEl>
                                          <p:spTgt spid="12"/>
                                        </p:tgtEl>
                                      </p:cBhvr>
                                    </p:animEffect>
                                  </p:childTnLst>
                                </p:cTn>
                              </p:par>
                            </p:childTnLst>
                          </p:cTn>
                        </p:par>
                        <p:par>
                          <p:cTn id="40" fill="hold">
                            <p:stCondLst>
                              <p:cond delay="370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50"/>
                                        <p:tgtEl>
                                          <p:spTgt spid="13"/>
                                        </p:tgtEl>
                                      </p:cBhvr>
                                    </p:animEffect>
                                  </p:childTnLst>
                                </p:cTn>
                              </p:par>
                            </p:childTnLst>
                          </p:cTn>
                        </p:par>
                        <p:par>
                          <p:cTn id="44" fill="hold">
                            <p:stCondLst>
                              <p:cond delay="3850"/>
                            </p:stCondLst>
                            <p:childTnLst>
                              <p:par>
                                <p:cTn id="45" presetID="10"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50"/>
                                        <p:tgtEl>
                                          <p:spTgt spid="14"/>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92C7B-B6FC-8566-C685-618F428FE76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3F9FD53-942C-13A4-62D3-066477AFC5F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3372" y="3025443"/>
            <a:ext cx="11243119" cy="1927392"/>
          </a:xfrm>
          <a:prstGeom prst="rect">
            <a:avLst/>
          </a:prstGeom>
        </p:spPr>
      </p:pic>
      <p:sp>
        <p:nvSpPr>
          <p:cNvPr id="4" name="Text Box 7">
            <a:extLst>
              <a:ext uri="{FF2B5EF4-FFF2-40B4-BE49-F238E27FC236}">
                <a16:creationId xmlns:a16="http://schemas.microsoft.com/office/drawing/2014/main" id="{EFE663C0-B29B-A9E8-2C1B-826F6752F371}"/>
              </a:ext>
            </a:extLst>
          </p:cNvPr>
          <p:cNvSpPr txBox="1">
            <a:spLocks noChangeArrowheads="1"/>
          </p:cNvSpPr>
          <p:nvPr/>
        </p:nvSpPr>
        <p:spPr bwMode="auto">
          <a:xfrm rot="18900000">
            <a:off x="324448" y="5103765"/>
            <a:ext cx="1858963" cy="461962"/>
          </a:xfrm>
          <a:prstGeom prst="rect">
            <a:avLst/>
          </a:prstGeom>
          <a:solidFill>
            <a:srgbClr val="FFFF00"/>
          </a:solid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Beginnings</a:t>
            </a:r>
          </a:p>
        </p:txBody>
      </p:sp>
      <p:sp>
        <p:nvSpPr>
          <p:cNvPr id="5" name="Text Box 8">
            <a:extLst>
              <a:ext uri="{FF2B5EF4-FFF2-40B4-BE49-F238E27FC236}">
                <a16:creationId xmlns:a16="http://schemas.microsoft.com/office/drawing/2014/main" id="{22A689B4-2289-FF40-FDD0-85C0A7E72961}"/>
              </a:ext>
            </a:extLst>
          </p:cNvPr>
          <p:cNvSpPr txBox="1">
            <a:spLocks noChangeArrowheads="1"/>
          </p:cNvSpPr>
          <p:nvPr/>
        </p:nvSpPr>
        <p:spPr bwMode="auto">
          <a:xfrm rot="18900000">
            <a:off x="1314131" y="5103764"/>
            <a:ext cx="1690687"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Patriarchs</a:t>
            </a:r>
          </a:p>
        </p:txBody>
      </p:sp>
      <p:sp>
        <p:nvSpPr>
          <p:cNvPr id="6" name="Text Box 9">
            <a:extLst>
              <a:ext uri="{FF2B5EF4-FFF2-40B4-BE49-F238E27FC236}">
                <a16:creationId xmlns:a16="http://schemas.microsoft.com/office/drawing/2014/main" id="{909E8FE8-4F4A-58B6-0B1A-3BCB2D6DB633}"/>
              </a:ext>
            </a:extLst>
          </p:cNvPr>
          <p:cNvSpPr txBox="1">
            <a:spLocks noChangeArrowheads="1"/>
          </p:cNvSpPr>
          <p:nvPr/>
        </p:nvSpPr>
        <p:spPr bwMode="auto">
          <a:xfrm rot="18900000">
            <a:off x="2601847" y="4938820"/>
            <a:ext cx="1150938" cy="420687"/>
          </a:xfrm>
          <a:prstGeom prst="rect">
            <a:avLst/>
          </a:prstGeom>
          <a:noFill/>
          <a:ln w="12700" cap="sq">
            <a:noFill/>
            <a:miter lim="800000"/>
            <a:headEnd type="none" w="sm" len="sm"/>
            <a:tailEnd type="none" w="sm" len="sm"/>
          </a:ln>
        </p:spPr>
        <p:txBody>
          <a:bodyPr wrap="none"/>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Exodus</a:t>
            </a:r>
          </a:p>
        </p:txBody>
      </p:sp>
      <p:sp>
        <p:nvSpPr>
          <p:cNvPr id="7" name="Text Box 11">
            <a:extLst>
              <a:ext uri="{FF2B5EF4-FFF2-40B4-BE49-F238E27FC236}">
                <a16:creationId xmlns:a16="http://schemas.microsoft.com/office/drawing/2014/main" id="{7CBD4D42-BA52-0961-16D6-0D2DB8DC333E}"/>
              </a:ext>
            </a:extLst>
          </p:cNvPr>
          <p:cNvSpPr txBox="1">
            <a:spLocks noChangeArrowheads="1"/>
          </p:cNvSpPr>
          <p:nvPr/>
        </p:nvSpPr>
        <p:spPr bwMode="auto">
          <a:xfrm rot="18900000">
            <a:off x="4279646" y="4968828"/>
            <a:ext cx="1263650"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Judges</a:t>
            </a:r>
          </a:p>
        </p:txBody>
      </p:sp>
      <p:sp>
        <p:nvSpPr>
          <p:cNvPr id="8" name="Text Box 12">
            <a:extLst>
              <a:ext uri="{FF2B5EF4-FFF2-40B4-BE49-F238E27FC236}">
                <a16:creationId xmlns:a16="http://schemas.microsoft.com/office/drawing/2014/main" id="{58ED8971-E20C-C92A-017E-71A6683ADCED}"/>
              </a:ext>
            </a:extLst>
          </p:cNvPr>
          <p:cNvSpPr txBox="1">
            <a:spLocks noChangeArrowheads="1"/>
          </p:cNvSpPr>
          <p:nvPr/>
        </p:nvSpPr>
        <p:spPr bwMode="auto">
          <a:xfrm rot="18900000">
            <a:off x="3047335" y="5103764"/>
            <a:ext cx="177482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Conquests</a:t>
            </a:r>
          </a:p>
        </p:txBody>
      </p:sp>
      <p:sp>
        <p:nvSpPr>
          <p:cNvPr id="9" name="Text Box 13">
            <a:extLst>
              <a:ext uri="{FF2B5EF4-FFF2-40B4-BE49-F238E27FC236}">
                <a16:creationId xmlns:a16="http://schemas.microsoft.com/office/drawing/2014/main" id="{35AEDCB8-F59C-3E5D-84AF-739639AADDEE}"/>
              </a:ext>
            </a:extLst>
          </p:cNvPr>
          <p:cNvSpPr txBox="1">
            <a:spLocks noChangeArrowheads="1"/>
          </p:cNvSpPr>
          <p:nvPr/>
        </p:nvSpPr>
        <p:spPr bwMode="auto">
          <a:xfrm rot="19029483">
            <a:off x="4088565" y="5325177"/>
            <a:ext cx="2560638"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United Kingdom</a:t>
            </a:r>
          </a:p>
        </p:txBody>
      </p:sp>
      <p:sp>
        <p:nvSpPr>
          <p:cNvPr id="10" name="Text Box 14">
            <a:extLst>
              <a:ext uri="{FF2B5EF4-FFF2-40B4-BE49-F238E27FC236}">
                <a16:creationId xmlns:a16="http://schemas.microsoft.com/office/drawing/2014/main" id="{30D03464-E908-69CE-DF9E-824A11C9C060}"/>
              </a:ext>
            </a:extLst>
          </p:cNvPr>
          <p:cNvSpPr txBox="1">
            <a:spLocks noChangeArrowheads="1"/>
          </p:cNvSpPr>
          <p:nvPr/>
        </p:nvSpPr>
        <p:spPr bwMode="auto">
          <a:xfrm rot="19029483">
            <a:off x="4725748" y="5447452"/>
            <a:ext cx="2714625"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Divided Kingdom</a:t>
            </a:r>
          </a:p>
        </p:txBody>
      </p:sp>
      <p:sp>
        <p:nvSpPr>
          <p:cNvPr id="11" name="Text Box 15">
            <a:extLst>
              <a:ext uri="{FF2B5EF4-FFF2-40B4-BE49-F238E27FC236}">
                <a16:creationId xmlns:a16="http://schemas.microsoft.com/office/drawing/2014/main" id="{8ED5D735-43A8-B39B-DCCF-1F9D0673D790}"/>
              </a:ext>
            </a:extLst>
          </p:cNvPr>
          <p:cNvSpPr txBox="1">
            <a:spLocks noChangeArrowheads="1"/>
          </p:cNvSpPr>
          <p:nvPr/>
        </p:nvSpPr>
        <p:spPr bwMode="auto">
          <a:xfrm rot="18900000">
            <a:off x="6544618" y="5245619"/>
            <a:ext cx="1493838"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Captivity</a:t>
            </a:r>
          </a:p>
        </p:txBody>
      </p:sp>
      <p:sp>
        <p:nvSpPr>
          <p:cNvPr id="12" name="Text Box 16">
            <a:extLst>
              <a:ext uri="{FF2B5EF4-FFF2-40B4-BE49-F238E27FC236}">
                <a16:creationId xmlns:a16="http://schemas.microsoft.com/office/drawing/2014/main" id="{A1503C51-CD03-7142-2DEB-F1BF1E75920E}"/>
              </a:ext>
            </a:extLst>
          </p:cNvPr>
          <p:cNvSpPr txBox="1">
            <a:spLocks noChangeArrowheads="1"/>
          </p:cNvSpPr>
          <p:nvPr/>
        </p:nvSpPr>
        <p:spPr bwMode="auto">
          <a:xfrm rot="18900000">
            <a:off x="7039911" y="5163222"/>
            <a:ext cx="189547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Restoration</a:t>
            </a:r>
          </a:p>
        </p:txBody>
      </p:sp>
      <p:sp>
        <p:nvSpPr>
          <p:cNvPr id="13" name="Text Box 17">
            <a:extLst>
              <a:ext uri="{FF2B5EF4-FFF2-40B4-BE49-F238E27FC236}">
                <a16:creationId xmlns:a16="http://schemas.microsoft.com/office/drawing/2014/main" id="{82B50AA1-37A1-C2B2-B222-1310AC281CCD}"/>
              </a:ext>
            </a:extLst>
          </p:cNvPr>
          <p:cNvSpPr txBox="1">
            <a:spLocks noChangeArrowheads="1"/>
          </p:cNvSpPr>
          <p:nvPr/>
        </p:nvSpPr>
        <p:spPr bwMode="auto">
          <a:xfrm rot="18900000">
            <a:off x="7767308" y="5032684"/>
            <a:ext cx="1924050"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Silent Years</a:t>
            </a:r>
          </a:p>
        </p:txBody>
      </p:sp>
      <p:sp>
        <p:nvSpPr>
          <p:cNvPr id="14" name="Text Box 18">
            <a:extLst>
              <a:ext uri="{FF2B5EF4-FFF2-40B4-BE49-F238E27FC236}">
                <a16:creationId xmlns:a16="http://schemas.microsoft.com/office/drawing/2014/main" id="{8869F956-A1E7-879E-97A2-E2062CA55B97}"/>
              </a:ext>
            </a:extLst>
          </p:cNvPr>
          <p:cNvSpPr txBox="1">
            <a:spLocks noChangeArrowheads="1"/>
          </p:cNvSpPr>
          <p:nvPr/>
        </p:nvSpPr>
        <p:spPr bwMode="auto">
          <a:xfrm rot="18900000">
            <a:off x="9138167" y="4863412"/>
            <a:ext cx="1260475"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Church</a:t>
            </a:r>
          </a:p>
        </p:txBody>
      </p:sp>
      <p:sp>
        <p:nvSpPr>
          <p:cNvPr id="15" name="Text Box 19">
            <a:extLst>
              <a:ext uri="{FF2B5EF4-FFF2-40B4-BE49-F238E27FC236}">
                <a16:creationId xmlns:a16="http://schemas.microsoft.com/office/drawing/2014/main" id="{40A9ABEA-1FD1-A2BB-50B0-9E3FAA00239E}"/>
              </a:ext>
            </a:extLst>
          </p:cNvPr>
          <p:cNvSpPr txBox="1">
            <a:spLocks noChangeArrowheads="1"/>
          </p:cNvSpPr>
          <p:nvPr/>
        </p:nvSpPr>
        <p:spPr bwMode="auto">
          <a:xfrm rot="18900000">
            <a:off x="9785932" y="4905325"/>
            <a:ext cx="1517650"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Kingdom</a:t>
            </a:r>
          </a:p>
        </p:txBody>
      </p:sp>
      <p:sp>
        <p:nvSpPr>
          <p:cNvPr id="16" name="Text Box 7">
            <a:extLst>
              <a:ext uri="{FF2B5EF4-FFF2-40B4-BE49-F238E27FC236}">
                <a16:creationId xmlns:a16="http://schemas.microsoft.com/office/drawing/2014/main" id="{C7AB5FF6-B965-A4A9-0D48-1A1414A2EEB6}"/>
              </a:ext>
            </a:extLst>
          </p:cNvPr>
          <p:cNvSpPr txBox="1">
            <a:spLocks noChangeArrowheads="1"/>
          </p:cNvSpPr>
          <p:nvPr/>
        </p:nvSpPr>
        <p:spPr bwMode="auto">
          <a:xfrm rot="-2700000">
            <a:off x="223148" y="2489899"/>
            <a:ext cx="104387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Eternity</a:t>
            </a:r>
          </a:p>
        </p:txBody>
      </p:sp>
      <p:sp>
        <p:nvSpPr>
          <p:cNvPr id="17" name="Text Box 7">
            <a:extLst>
              <a:ext uri="{FF2B5EF4-FFF2-40B4-BE49-F238E27FC236}">
                <a16:creationId xmlns:a16="http://schemas.microsoft.com/office/drawing/2014/main" id="{F731DFA9-F9CB-EBCD-7FAF-8E13ED4AC465}"/>
              </a:ext>
            </a:extLst>
          </p:cNvPr>
          <p:cNvSpPr txBox="1">
            <a:spLocks noChangeArrowheads="1"/>
          </p:cNvSpPr>
          <p:nvPr/>
        </p:nvSpPr>
        <p:spPr bwMode="auto">
          <a:xfrm rot="-2700000">
            <a:off x="669703" y="2453698"/>
            <a:ext cx="1120820" cy="369332"/>
          </a:xfrm>
          <a:prstGeom prst="rect">
            <a:avLst/>
          </a:prstGeom>
          <a:solidFill>
            <a:srgbClr val="FFFF00"/>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Creation</a:t>
            </a:r>
          </a:p>
        </p:txBody>
      </p:sp>
      <p:sp>
        <p:nvSpPr>
          <p:cNvPr id="18" name="Text Box 7">
            <a:extLst>
              <a:ext uri="{FF2B5EF4-FFF2-40B4-BE49-F238E27FC236}">
                <a16:creationId xmlns:a16="http://schemas.microsoft.com/office/drawing/2014/main" id="{1CB59089-BA8E-9DF5-D914-8CD5575E93EE}"/>
              </a:ext>
            </a:extLst>
          </p:cNvPr>
          <p:cNvSpPr txBox="1">
            <a:spLocks noChangeArrowheads="1"/>
          </p:cNvSpPr>
          <p:nvPr/>
        </p:nvSpPr>
        <p:spPr bwMode="auto">
          <a:xfrm rot="-2700000">
            <a:off x="1310739" y="2514323"/>
            <a:ext cx="5822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Fall</a:t>
            </a:r>
          </a:p>
        </p:txBody>
      </p:sp>
      <p:sp>
        <p:nvSpPr>
          <p:cNvPr id="19" name="Text Box 7">
            <a:extLst>
              <a:ext uri="{FF2B5EF4-FFF2-40B4-BE49-F238E27FC236}">
                <a16:creationId xmlns:a16="http://schemas.microsoft.com/office/drawing/2014/main" id="{E4CE9BD6-50D2-FB83-A8FB-370EEBEBACB4}"/>
              </a:ext>
            </a:extLst>
          </p:cNvPr>
          <p:cNvSpPr txBox="1">
            <a:spLocks noChangeArrowheads="1"/>
          </p:cNvSpPr>
          <p:nvPr/>
        </p:nvSpPr>
        <p:spPr bwMode="auto">
          <a:xfrm rot="-2700000">
            <a:off x="1583800" y="2537836"/>
            <a:ext cx="8130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Flood</a:t>
            </a:r>
          </a:p>
        </p:txBody>
      </p:sp>
      <p:sp>
        <p:nvSpPr>
          <p:cNvPr id="20" name="Text Box 7">
            <a:extLst>
              <a:ext uri="{FF2B5EF4-FFF2-40B4-BE49-F238E27FC236}">
                <a16:creationId xmlns:a16="http://schemas.microsoft.com/office/drawing/2014/main" id="{8B855B2E-C051-157E-9D9B-563ABDA72EF5}"/>
              </a:ext>
            </a:extLst>
          </p:cNvPr>
          <p:cNvSpPr txBox="1">
            <a:spLocks noChangeArrowheads="1"/>
          </p:cNvSpPr>
          <p:nvPr/>
        </p:nvSpPr>
        <p:spPr bwMode="auto">
          <a:xfrm rot="-2700000">
            <a:off x="1997169" y="2519724"/>
            <a:ext cx="8130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Babel</a:t>
            </a:r>
          </a:p>
        </p:txBody>
      </p:sp>
      <p:sp>
        <p:nvSpPr>
          <p:cNvPr id="35" name="Text Box 7">
            <a:extLst>
              <a:ext uri="{FF2B5EF4-FFF2-40B4-BE49-F238E27FC236}">
                <a16:creationId xmlns:a16="http://schemas.microsoft.com/office/drawing/2014/main" id="{0C40D15E-B50F-B515-6BF6-3D44B30C6FF3}"/>
              </a:ext>
            </a:extLst>
          </p:cNvPr>
          <p:cNvSpPr txBox="1">
            <a:spLocks noChangeArrowheads="1"/>
          </p:cNvSpPr>
          <p:nvPr/>
        </p:nvSpPr>
        <p:spPr bwMode="auto">
          <a:xfrm rot="-2700000">
            <a:off x="10706468" y="3484177"/>
            <a:ext cx="69762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1000</a:t>
            </a:r>
          </a:p>
        </p:txBody>
      </p:sp>
      <p:sp>
        <p:nvSpPr>
          <p:cNvPr id="36" name="Text Box 7">
            <a:extLst>
              <a:ext uri="{FF2B5EF4-FFF2-40B4-BE49-F238E27FC236}">
                <a16:creationId xmlns:a16="http://schemas.microsoft.com/office/drawing/2014/main" id="{AD8B02E9-1C67-B84D-114A-D8478757D417}"/>
              </a:ext>
            </a:extLst>
          </p:cNvPr>
          <p:cNvSpPr txBox="1">
            <a:spLocks noChangeArrowheads="1"/>
          </p:cNvSpPr>
          <p:nvPr/>
        </p:nvSpPr>
        <p:spPr bwMode="auto">
          <a:xfrm rot="-2700000">
            <a:off x="11032989" y="2398929"/>
            <a:ext cx="10438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US" sz="1800" b="1" dirty="0"/>
              <a:t>Eternity</a:t>
            </a:r>
          </a:p>
        </p:txBody>
      </p:sp>
      <p:sp>
        <p:nvSpPr>
          <p:cNvPr id="37" name="Text Box 52">
            <a:extLst>
              <a:ext uri="{FF2B5EF4-FFF2-40B4-BE49-F238E27FC236}">
                <a16:creationId xmlns:a16="http://schemas.microsoft.com/office/drawing/2014/main" id="{FD152BF0-2A32-10F7-C595-6CEC237CCA52}"/>
              </a:ext>
            </a:extLst>
          </p:cNvPr>
          <p:cNvSpPr txBox="1">
            <a:spLocks noChangeArrowheads="1"/>
          </p:cNvSpPr>
          <p:nvPr/>
        </p:nvSpPr>
        <p:spPr bwMode="auto">
          <a:xfrm>
            <a:off x="7608676" y="6461767"/>
            <a:ext cx="4572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1600" b="1" dirty="0">
                <a:cs typeface="Arial" charset="0"/>
              </a:rPr>
              <a:t>Max Anders, Dallas Theological Seminary</a:t>
            </a:r>
          </a:p>
        </p:txBody>
      </p:sp>
      <p:grpSp>
        <p:nvGrpSpPr>
          <p:cNvPr id="38" name="Group 37">
            <a:extLst>
              <a:ext uri="{FF2B5EF4-FFF2-40B4-BE49-F238E27FC236}">
                <a16:creationId xmlns:a16="http://schemas.microsoft.com/office/drawing/2014/main" id="{F688912F-EB46-E7F7-227F-C354B4CE5100}"/>
              </a:ext>
            </a:extLst>
          </p:cNvPr>
          <p:cNvGrpSpPr/>
          <p:nvPr/>
        </p:nvGrpSpPr>
        <p:grpSpPr>
          <a:xfrm>
            <a:off x="9497092" y="3892555"/>
            <a:ext cx="823482" cy="413953"/>
            <a:chOff x="10128448" y="1232283"/>
            <a:chExt cx="609404" cy="413953"/>
          </a:xfrm>
        </p:grpSpPr>
        <p:sp>
          <p:nvSpPr>
            <p:cNvPr id="39" name="Rectangle 38">
              <a:extLst>
                <a:ext uri="{FF2B5EF4-FFF2-40B4-BE49-F238E27FC236}">
                  <a16:creationId xmlns:a16="http://schemas.microsoft.com/office/drawing/2014/main" id="{84B23302-B8A6-A7E4-2CB7-B38EAA2A59E8}"/>
                </a:ext>
              </a:extLst>
            </p:cNvPr>
            <p:cNvSpPr/>
            <p:nvPr/>
          </p:nvSpPr>
          <p:spPr bwMode="auto">
            <a:xfrm>
              <a:off x="10128448" y="1293772"/>
              <a:ext cx="609404" cy="311794"/>
            </a:xfrm>
            <a:prstGeom prst="rect">
              <a:avLst/>
            </a:prstGeom>
            <a:solidFill>
              <a:schemeClr val="bg1"/>
            </a:solidFill>
            <a:ln w="38100" cap="sq" cmpd="sng" algn="ctr">
              <a:solidFill>
                <a:srgbClr val="04050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
          <p:nvSpPr>
            <p:cNvPr id="40" name="Rectangle 39">
              <a:extLst>
                <a:ext uri="{FF2B5EF4-FFF2-40B4-BE49-F238E27FC236}">
                  <a16:creationId xmlns:a16="http://schemas.microsoft.com/office/drawing/2014/main" id="{DC7692AB-C60A-1353-99B0-292975333283}"/>
                </a:ext>
              </a:extLst>
            </p:cNvPr>
            <p:cNvSpPr/>
            <p:nvPr/>
          </p:nvSpPr>
          <p:spPr bwMode="auto">
            <a:xfrm>
              <a:off x="10188965" y="1232283"/>
              <a:ext cx="479543" cy="413953"/>
            </a:xfrm>
            <a:prstGeom prst="rect">
              <a:avLst/>
            </a:prstGeom>
            <a:solidFill>
              <a:schemeClr val="bg1"/>
            </a:solid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b="1" dirty="0">
                  <a:latin typeface="Times New Roman" charset="0"/>
                </a:rPr>
                <a:t>1990+</a:t>
              </a:r>
              <a:endParaRPr kumimoji="0" lang="en-US" sz="2000" b="1" i="0" u="none" strike="noStrike" cap="none" normalizeH="0" baseline="0" dirty="0">
                <a:ln>
                  <a:noFill/>
                </a:ln>
                <a:solidFill>
                  <a:schemeClr val="tx1"/>
                </a:solidFill>
                <a:effectLst/>
                <a:latin typeface="Times New Roman" charset="0"/>
              </a:endParaRPr>
            </a:p>
          </p:txBody>
        </p:sp>
      </p:grpSp>
      <p:sp>
        <p:nvSpPr>
          <p:cNvPr id="41" name="TextBox 40">
            <a:extLst>
              <a:ext uri="{FF2B5EF4-FFF2-40B4-BE49-F238E27FC236}">
                <a16:creationId xmlns:a16="http://schemas.microsoft.com/office/drawing/2014/main" id="{07722670-EC2E-482D-C993-56BDC95D3A41}"/>
              </a:ext>
            </a:extLst>
          </p:cNvPr>
          <p:cNvSpPr txBox="1"/>
          <p:nvPr/>
        </p:nvSpPr>
        <p:spPr>
          <a:xfrm>
            <a:off x="789149" y="1119767"/>
            <a:ext cx="1233087"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1-11</a:t>
            </a:r>
            <a:endParaRPr lang="en-US" sz="1400" b="1" spc="-70" dirty="0">
              <a:solidFill>
                <a:srgbClr val="000000"/>
              </a:solidFill>
              <a:latin typeface="Arial"/>
              <a:ea typeface="华文楷体"/>
              <a:cs typeface="Arial"/>
            </a:endParaRPr>
          </a:p>
        </p:txBody>
      </p:sp>
      <p:sp>
        <p:nvSpPr>
          <p:cNvPr id="42" name="TextBox 41">
            <a:extLst>
              <a:ext uri="{FF2B5EF4-FFF2-40B4-BE49-F238E27FC236}">
                <a16:creationId xmlns:a16="http://schemas.microsoft.com/office/drawing/2014/main" id="{3FB8797F-5F71-CB26-5042-0E8632C2E895}"/>
              </a:ext>
            </a:extLst>
          </p:cNvPr>
          <p:cNvSpPr txBox="1"/>
          <p:nvPr/>
        </p:nvSpPr>
        <p:spPr>
          <a:xfrm>
            <a:off x="2125004" y="1117700"/>
            <a:ext cx="1404156"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12-50</a:t>
            </a:r>
            <a:endParaRPr lang="en-US" sz="1400" b="1" spc="-70" dirty="0">
              <a:solidFill>
                <a:srgbClr val="000000"/>
              </a:solidFill>
              <a:latin typeface="Arial"/>
              <a:ea typeface="华文楷体"/>
              <a:cs typeface="Arial"/>
            </a:endParaRPr>
          </a:p>
        </p:txBody>
      </p:sp>
      <p:sp>
        <p:nvSpPr>
          <p:cNvPr id="43" name="Text Box 7">
            <a:extLst>
              <a:ext uri="{FF2B5EF4-FFF2-40B4-BE49-F238E27FC236}">
                <a16:creationId xmlns:a16="http://schemas.microsoft.com/office/drawing/2014/main" id="{EC67FF7C-75B5-6B41-AE80-86EFEBAE4A80}"/>
              </a:ext>
            </a:extLst>
          </p:cNvPr>
          <p:cNvSpPr txBox="1">
            <a:spLocks noChangeArrowheads="1"/>
          </p:cNvSpPr>
          <p:nvPr/>
        </p:nvSpPr>
        <p:spPr bwMode="auto">
          <a:xfrm rot="17912278">
            <a:off x="5181128" y="1164069"/>
            <a:ext cx="67999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Judges</a:t>
            </a:r>
          </a:p>
        </p:txBody>
      </p:sp>
      <p:sp>
        <p:nvSpPr>
          <p:cNvPr id="44" name="Text Box 7">
            <a:extLst>
              <a:ext uri="{FF2B5EF4-FFF2-40B4-BE49-F238E27FC236}">
                <a16:creationId xmlns:a16="http://schemas.microsoft.com/office/drawing/2014/main" id="{D6AD336A-2632-4ED8-ABAD-E933CA97B74B}"/>
              </a:ext>
            </a:extLst>
          </p:cNvPr>
          <p:cNvSpPr txBox="1">
            <a:spLocks noChangeArrowheads="1"/>
          </p:cNvSpPr>
          <p:nvPr/>
        </p:nvSpPr>
        <p:spPr bwMode="auto">
          <a:xfrm rot="17912278">
            <a:off x="7935390" y="1256637"/>
            <a:ext cx="48282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Ezra</a:t>
            </a:r>
          </a:p>
        </p:txBody>
      </p:sp>
      <p:sp>
        <p:nvSpPr>
          <p:cNvPr id="45" name="Text Box 7">
            <a:extLst>
              <a:ext uri="{FF2B5EF4-FFF2-40B4-BE49-F238E27FC236}">
                <a16:creationId xmlns:a16="http://schemas.microsoft.com/office/drawing/2014/main" id="{1ED5BF1D-1D6B-D258-1F1E-16D740A33B33}"/>
              </a:ext>
            </a:extLst>
          </p:cNvPr>
          <p:cNvSpPr txBox="1">
            <a:spLocks noChangeArrowheads="1"/>
          </p:cNvSpPr>
          <p:nvPr/>
        </p:nvSpPr>
        <p:spPr bwMode="auto">
          <a:xfrm rot="17912278">
            <a:off x="8203489" y="1231704"/>
            <a:ext cx="62388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Esther</a:t>
            </a:r>
          </a:p>
        </p:txBody>
      </p:sp>
      <p:sp>
        <p:nvSpPr>
          <p:cNvPr id="46" name="Text Box 7">
            <a:extLst>
              <a:ext uri="{FF2B5EF4-FFF2-40B4-BE49-F238E27FC236}">
                <a16:creationId xmlns:a16="http://schemas.microsoft.com/office/drawing/2014/main" id="{822FBF0F-0B2C-98D7-23AA-25CA4E989A60}"/>
              </a:ext>
            </a:extLst>
          </p:cNvPr>
          <p:cNvSpPr txBox="1">
            <a:spLocks noChangeArrowheads="1"/>
          </p:cNvSpPr>
          <p:nvPr/>
        </p:nvSpPr>
        <p:spPr bwMode="auto">
          <a:xfrm rot="17912278">
            <a:off x="3931153" y="1103175"/>
            <a:ext cx="797013"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Numbers</a:t>
            </a:r>
          </a:p>
        </p:txBody>
      </p:sp>
      <p:sp>
        <p:nvSpPr>
          <p:cNvPr id="47" name="Text Box 7">
            <a:extLst>
              <a:ext uri="{FF2B5EF4-FFF2-40B4-BE49-F238E27FC236}">
                <a16:creationId xmlns:a16="http://schemas.microsoft.com/office/drawing/2014/main" id="{703B3780-840B-D543-94B4-87998BE02332}"/>
              </a:ext>
            </a:extLst>
          </p:cNvPr>
          <p:cNvSpPr txBox="1">
            <a:spLocks noChangeArrowheads="1"/>
          </p:cNvSpPr>
          <p:nvPr/>
        </p:nvSpPr>
        <p:spPr bwMode="auto">
          <a:xfrm rot="17912278">
            <a:off x="4078057" y="982113"/>
            <a:ext cx="1095172"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Deuteronomy</a:t>
            </a:r>
          </a:p>
        </p:txBody>
      </p:sp>
      <p:sp>
        <p:nvSpPr>
          <p:cNvPr id="48" name="Text Box 7">
            <a:extLst>
              <a:ext uri="{FF2B5EF4-FFF2-40B4-BE49-F238E27FC236}">
                <a16:creationId xmlns:a16="http://schemas.microsoft.com/office/drawing/2014/main" id="{C00EC70F-E990-CE82-B706-B7841243A2CD}"/>
              </a:ext>
            </a:extLst>
          </p:cNvPr>
          <p:cNvSpPr txBox="1">
            <a:spLocks noChangeArrowheads="1"/>
          </p:cNvSpPr>
          <p:nvPr/>
        </p:nvSpPr>
        <p:spPr bwMode="auto">
          <a:xfrm rot="17912278">
            <a:off x="3734956" y="1102471"/>
            <a:ext cx="79541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Leviticus</a:t>
            </a:r>
          </a:p>
        </p:txBody>
      </p:sp>
      <p:sp>
        <p:nvSpPr>
          <p:cNvPr id="49" name="Text Box 7">
            <a:extLst>
              <a:ext uri="{FF2B5EF4-FFF2-40B4-BE49-F238E27FC236}">
                <a16:creationId xmlns:a16="http://schemas.microsoft.com/office/drawing/2014/main" id="{EA9731E9-8A2C-FB64-360E-463281B8BFE7}"/>
              </a:ext>
            </a:extLst>
          </p:cNvPr>
          <p:cNvSpPr txBox="1">
            <a:spLocks noChangeArrowheads="1"/>
          </p:cNvSpPr>
          <p:nvPr/>
        </p:nvSpPr>
        <p:spPr bwMode="auto">
          <a:xfrm rot="17912278">
            <a:off x="3508880" y="1150467"/>
            <a:ext cx="69602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Exodus</a:t>
            </a:r>
          </a:p>
        </p:txBody>
      </p:sp>
      <p:sp>
        <p:nvSpPr>
          <p:cNvPr id="50" name="Text Box 7">
            <a:extLst>
              <a:ext uri="{FF2B5EF4-FFF2-40B4-BE49-F238E27FC236}">
                <a16:creationId xmlns:a16="http://schemas.microsoft.com/office/drawing/2014/main" id="{DE218479-36E8-E2BA-7477-96CF72BA3BA1}"/>
              </a:ext>
            </a:extLst>
          </p:cNvPr>
          <p:cNvSpPr txBox="1">
            <a:spLocks noChangeArrowheads="1"/>
          </p:cNvSpPr>
          <p:nvPr/>
        </p:nvSpPr>
        <p:spPr bwMode="auto">
          <a:xfrm rot="17912278">
            <a:off x="5455748" y="1178499"/>
            <a:ext cx="50687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Ruth</a:t>
            </a:r>
          </a:p>
        </p:txBody>
      </p:sp>
      <p:sp>
        <p:nvSpPr>
          <p:cNvPr id="51" name="Text Box 7">
            <a:extLst>
              <a:ext uri="{FF2B5EF4-FFF2-40B4-BE49-F238E27FC236}">
                <a16:creationId xmlns:a16="http://schemas.microsoft.com/office/drawing/2014/main" id="{D8B291BC-EDDC-8791-447C-B40AB9FCFA4D}"/>
              </a:ext>
            </a:extLst>
          </p:cNvPr>
          <p:cNvSpPr txBox="1">
            <a:spLocks noChangeArrowheads="1"/>
          </p:cNvSpPr>
          <p:nvPr/>
        </p:nvSpPr>
        <p:spPr bwMode="auto">
          <a:xfrm rot="17912278">
            <a:off x="4620202" y="1151821"/>
            <a:ext cx="67999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Joshua</a:t>
            </a:r>
          </a:p>
        </p:txBody>
      </p:sp>
      <p:sp>
        <p:nvSpPr>
          <p:cNvPr id="52" name="Text Box 7">
            <a:extLst>
              <a:ext uri="{FF2B5EF4-FFF2-40B4-BE49-F238E27FC236}">
                <a16:creationId xmlns:a16="http://schemas.microsoft.com/office/drawing/2014/main" id="{37924E30-F839-ACD8-A20C-015D3FB138DC}"/>
              </a:ext>
            </a:extLst>
          </p:cNvPr>
          <p:cNvSpPr txBox="1">
            <a:spLocks noChangeArrowheads="1"/>
          </p:cNvSpPr>
          <p:nvPr/>
        </p:nvSpPr>
        <p:spPr bwMode="auto">
          <a:xfrm>
            <a:off x="944877" y="419665"/>
            <a:ext cx="7546320"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&amp; 2 Chronicles ----------------------------------------------------------</a:t>
            </a:r>
          </a:p>
        </p:txBody>
      </p:sp>
      <p:grpSp>
        <p:nvGrpSpPr>
          <p:cNvPr id="53" name="Group 52">
            <a:extLst>
              <a:ext uri="{FF2B5EF4-FFF2-40B4-BE49-F238E27FC236}">
                <a16:creationId xmlns:a16="http://schemas.microsoft.com/office/drawing/2014/main" id="{0DCD3C16-1639-7369-FCDF-9B325209A802}"/>
              </a:ext>
            </a:extLst>
          </p:cNvPr>
          <p:cNvGrpSpPr/>
          <p:nvPr/>
        </p:nvGrpSpPr>
        <p:grpSpPr>
          <a:xfrm>
            <a:off x="1019175" y="1456217"/>
            <a:ext cx="10153650" cy="278536"/>
            <a:chOff x="1019175" y="1456217"/>
            <a:chExt cx="10153650" cy="278536"/>
          </a:xfrm>
        </p:grpSpPr>
        <p:pic>
          <p:nvPicPr>
            <p:cNvPr id="54" name="Picture 53">
              <a:extLst>
                <a:ext uri="{FF2B5EF4-FFF2-40B4-BE49-F238E27FC236}">
                  <a16:creationId xmlns:a16="http://schemas.microsoft.com/office/drawing/2014/main" id="{3EEB5F49-BB9E-CB6B-1728-0C6E3C9622DD}"/>
                </a:ext>
              </a:extLst>
            </p:cNvPr>
            <p:cNvPicPr>
              <a:picLocks noChangeAspect="1"/>
            </p:cNvPicPr>
            <p:nvPr/>
          </p:nvPicPr>
          <p:blipFill>
            <a:blip r:embed="rId4"/>
            <a:stretch>
              <a:fillRect/>
            </a:stretch>
          </p:blipFill>
          <p:spPr>
            <a:xfrm>
              <a:off x="1019175" y="1576072"/>
              <a:ext cx="10153650" cy="28575"/>
            </a:xfrm>
            <a:prstGeom prst="rect">
              <a:avLst/>
            </a:prstGeom>
          </p:spPr>
        </p:pic>
        <p:pic>
          <p:nvPicPr>
            <p:cNvPr id="55" name="Picture 54">
              <a:extLst>
                <a:ext uri="{FF2B5EF4-FFF2-40B4-BE49-F238E27FC236}">
                  <a16:creationId xmlns:a16="http://schemas.microsoft.com/office/drawing/2014/main" id="{DF63C9FC-7C46-B587-FD86-CD5509B991EA}"/>
                </a:ext>
              </a:extLst>
            </p:cNvPr>
            <p:cNvPicPr>
              <a:picLocks noChangeAspect="1"/>
            </p:cNvPicPr>
            <p:nvPr/>
          </p:nvPicPr>
          <p:blipFill>
            <a:blip r:embed="rId4"/>
            <a:stretch>
              <a:fillRect/>
            </a:stretch>
          </p:blipFill>
          <p:spPr>
            <a:xfrm rot="16200000">
              <a:off x="1983843" y="1583774"/>
              <a:ext cx="260003" cy="28575"/>
            </a:xfrm>
            <a:prstGeom prst="rect">
              <a:avLst/>
            </a:prstGeom>
          </p:spPr>
        </p:pic>
        <p:pic>
          <p:nvPicPr>
            <p:cNvPr id="56" name="Picture 55">
              <a:extLst>
                <a:ext uri="{FF2B5EF4-FFF2-40B4-BE49-F238E27FC236}">
                  <a16:creationId xmlns:a16="http://schemas.microsoft.com/office/drawing/2014/main" id="{55ED9E0A-BDC9-E3CE-C3CE-60B9891151B7}"/>
                </a:ext>
              </a:extLst>
            </p:cNvPr>
            <p:cNvPicPr>
              <a:picLocks noChangeAspect="1"/>
            </p:cNvPicPr>
            <p:nvPr/>
          </p:nvPicPr>
          <p:blipFill>
            <a:blip r:embed="rId4"/>
            <a:stretch>
              <a:fillRect/>
            </a:stretch>
          </p:blipFill>
          <p:spPr>
            <a:xfrm rot="16200000">
              <a:off x="8435987" y="1583774"/>
              <a:ext cx="260003" cy="28575"/>
            </a:xfrm>
            <a:prstGeom prst="rect">
              <a:avLst/>
            </a:prstGeom>
          </p:spPr>
        </p:pic>
        <p:pic>
          <p:nvPicPr>
            <p:cNvPr id="57" name="Picture 56">
              <a:extLst>
                <a:ext uri="{FF2B5EF4-FFF2-40B4-BE49-F238E27FC236}">
                  <a16:creationId xmlns:a16="http://schemas.microsoft.com/office/drawing/2014/main" id="{83E39CE4-5FCD-55C1-7847-CAF593E5D3B9}"/>
                </a:ext>
              </a:extLst>
            </p:cNvPr>
            <p:cNvPicPr>
              <a:picLocks noChangeAspect="1"/>
            </p:cNvPicPr>
            <p:nvPr/>
          </p:nvPicPr>
          <p:blipFill>
            <a:blip r:embed="rId4"/>
            <a:stretch>
              <a:fillRect/>
            </a:stretch>
          </p:blipFill>
          <p:spPr>
            <a:xfrm rot="16200000">
              <a:off x="9184642" y="1590464"/>
              <a:ext cx="260003" cy="28575"/>
            </a:xfrm>
            <a:prstGeom prst="rect">
              <a:avLst/>
            </a:prstGeom>
          </p:spPr>
        </p:pic>
        <p:pic>
          <p:nvPicPr>
            <p:cNvPr id="58" name="Picture 57">
              <a:extLst>
                <a:ext uri="{FF2B5EF4-FFF2-40B4-BE49-F238E27FC236}">
                  <a16:creationId xmlns:a16="http://schemas.microsoft.com/office/drawing/2014/main" id="{7FE15E05-44A4-AFB1-E617-A0AB99E505E8}"/>
                </a:ext>
              </a:extLst>
            </p:cNvPr>
            <p:cNvPicPr>
              <a:picLocks noChangeAspect="1"/>
            </p:cNvPicPr>
            <p:nvPr/>
          </p:nvPicPr>
          <p:blipFill>
            <a:blip r:embed="rId4"/>
            <a:stretch>
              <a:fillRect/>
            </a:stretch>
          </p:blipFill>
          <p:spPr>
            <a:xfrm rot="16200000">
              <a:off x="9292654" y="1590464"/>
              <a:ext cx="260003" cy="28575"/>
            </a:xfrm>
            <a:prstGeom prst="rect">
              <a:avLst/>
            </a:prstGeom>
          </p:spPr>
        </p:pic>
        <p:pic>
          <p:nvPicPr>
            <p:cNvPr id="59" name="Picture 58">
              <a:extLst>
                <a:ext uri="{FF2B5EF4-FFF2-40B4-BE49-F238E27FC236}">
                  <a16:creationId xmlns:a16="http://schemas.microsoft.com/office/drawing/2014/main" id="{2DD21146-A2BA-ABFA-1716-E310580E8677}"/>
                </a:ext>
              </a:extLst>
            </p:cNvPr>
            <p:cNvPicPr>
              <a:picLocks noChangeAspect="1"/>
            </p:cNvPicPr>
            <p:nvPr/>
          </p:nvPicPr>
          <p:blipFill>
            <a:blip r:embed="rId4"/>
            <a:stretch>
              <a:fillRect/>
            </a:stretch>
          </p:blipFill>
          <p:spPr>
            <a:xfrm rot="16200000">
              <a:off x="10329440" y="1583132"/>
              <a:ext cx="274666" cy="28575"/>
            </a:xfrm>
            <a:prstGeom prst="rect">
              <a:avLst/>
            </a:prstGeom>
          </p:spPr>
        </p:pic>
        <p:pic>
          <p:nvPicPr>
            <p:cNvPr id="60" name="Picture 59">
              <a:extLst>
                <a:ext uri="{FF2B5EF4-FFF2-40B4-BE49-F238E27FC236}">
                  <a16:creationId xmlns:a16="http://schemas.microsoft.com/office/drawing/2014/main" id="{F83F6235-814F-724D-F14D-53B6B1358985}"/>
                </a:ext>
              </a:extLst>
            </p:cNvPr>
            <p:cNvPicPr>
              <a:picLocks noChangeAspect="1"/>
            </p:cNvPicPr>
            <p:nvPr/>
          </p:nvPicPr>
          <p:blipFill>
            <a:blip r:embed="rId4"/>
            <a:stretch>
              <a:fillRect/>
            </a:stretch>
          </p:blipFill>
          <p:spPr>
            <a:xfrm rot="16200000">
              <a:off x="10581468" y="1583132"/>
              <a:ext cx="274666" cy="28575"/>
            </a:xfrm>
            <a:prstGeom prst="rect">
              <a:avLst/>
            </a:prstGeom>
          </p:spPr>
        </p:pic>
        <p:pic>
          <p:nvPicPr>
            <p:cNvPr id="61" name="Picture 60">
              <a:extLst>
                <a:ext uri="{FF2B5EF4-FFF2-40B4-BE49-F238E27FC236}">
                  <a16:creationId xmlns:a16="http://schemas.microsoft.com/office/drawing/2014/main" id="{B27D06BE-210C-57BE-0CFC-22C299A7C23B}"/>
                </a:ext>
              </a:extLst>
            </p:cNvPr>
            <p:cNvPicPr>
              <a:picLocks noChangeAspect="1"/>
            </p:cNvPicPr>
            <p:nvPr/>
          </p:nvPicPr>
          <p:blipFill>
            <a:blip r:embed="rId4"/>
            <a:stretch>
              <a:fillRect/>
            </a:stretch>
          </p:blipFill>
          <p:spPr>
            <a:xfrm rot="16200000">
              <a:off x="3496010" y="1577211"/>
              <a:ext cx="260003" cy="28575"/>
            </a:xfrm>
            <a:prstGeom prst="rect">
              <a:avLst/>
            </a:prstGeom>
          </p:spPr>
        </p:pic>
        <p:pic>
          <p:nvPicPr>
            <p:cNvPr id="62" name="Picture 61">
              <a:extLst>
                <a:ext uri="{FF2B5EF4-FFF2-40B4-BE49-F238E27FC236}">
                  <a16:creationId xmlns:a16="http://schemas.microsoft.com/office/drawing/2014/main" id="{77DFAC69-4606-DB70-FA24-CCEBE0C2F00C}"/>
                </a:ext>
              </a:extLst>
            </p:cNvPr>
            <p:cNvPicPr>
              <a:picLocks noChangeAspect="1"/>
            </p:cNvPicPr>
            <p:nvPr/>
          </p:nvPicPr>
          <p:blipFill>
            <a:blip r:embed="rId4"/>
            <a:stretch>
              <a:fillRect/>
            </a:stretch>
          </p:blipFill>
          <p:spPr>
            <a:xfrm rot="16200000">
              <a:off x="4461827" y="1577211"/>
              <a:ext cx="260003" cy="28575"/>
            </a:xfrm>
            <a:prstGeom prst="rect">
              <a:avLst/>
            </a:prstGeom>
          </p:spPr>
        </p:pic>
        <p:pic>
          <p:nvPicPr>
            <p:cNvPr id="63" name="Picture 62">
              <a:extLst>
                <a:ext uri="{FF2B5EF4-FFF2-40B4-BE49-F238E27FC236}">
                  <a16:creationId xmlns:a16="http://schemas.microsoft.com/office/drawing/2014/main" id="{A786DA1E-854F-61BC-A2A2-11D9F3EB58AF}"/>
                </a:ext>
              </a:extLst>
            </p:cNvPr>
            <p:cNvPicPr>
              <a:picLocks noChangeAspect="1"/>
            </p:cNvPicPr>
            <p:nvPr/>
          </p:nvPicPr>
          <p:blipFill>
            <a:blip r:embed="rId4"/>
            <a:stretch>
              <a:fillRect/>
            </a:stretch>
          </p:blipFill>
          <p:spPr>
            <a:xfrm rot="16200000">
              <a:off x="6041866" y="1571931"/>
              <a:ext cx="260003" cy="28575"/>
            </a:xfrm>
            <a:prstGeom prst="rect">
              <a:avLst/>
            </a:prstGeom>
          </p:spPr>
        </p:pic>
      </p:grpSp>
      <p:sp>
        <p:nvSpPr>
          <p:cNvPr id="64" name="Text Box 7">
            <a:extLst>
              <a:ext uri="{FF2B5EF4-FFF2-40B4-BE49-F238E27FC236}">
                <a16:creationId xmlns:a16="http://schemas.microsoft.com/office/drawing/2014/main" id="{B92EBE73-A5AF-4C0D-B376-2B20325A3B7B}"/>
              </a:ext>
            </a:extLst>
          </p:cNvPr>
          <p:cNvSpPr txBox="1">
            <a:spLocks noChangeArrowheads="1"/>
          </p:cNvSpPr>
          <p:nvPr/>
        </p:nvSpPr>
        <p:spPr bwMode="auto">
          <a:xfrm rot="17912278">
            <a:off x="5978013" y="1100711"/>
            <a:ext cx="80342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Samuel</a:t>
            </a:r>
          </a:p>
        </p:txBody>
      </p:sp>
      <p:sp>
        <p:nvSpPr>
          <p:cNvPr id="65" name="Text Box 7">
            <a:extLst>
              <a:ext uri="{FF2B5EF4-FFF2-40B4-BE49-F238E27FC236}">
                <a16:creationId xmlns:a16="http://schemas.microsoft.com/office/drawing/2014/main" id="{9B2E258B-A90B-9348-2740-B40D69AC2642}"/>
              </a:ext>
            </a:extLst>
          </p:cNvPr>
          <p:cNvSpPr txBox="1">
            <a:spLocks noChangeArrowheads="1"/>
          </p:cNvSpPr>
          <p:nvPr/>
        </p:nvSpPr>
        <p:spPr bwMode="auto">
          <a:xfrm rot="17912278">
            <a:off x="6134703" y="1100711"/>
            <a:ext cx="80342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Samuel</a:t>
            </a:r>
          </a:p>
        </p:txBody>
      </p:sp>
      <p:sp>
        <p:nvSpPr>
          <p:cNvPr id="66" name="Text Box 7">
            <a:extLst>
              <a:ext uri="{FF2B5EF4-FFF2-40B4-BE49-F238E27FC236}">
                <a16:creationId xmlns:a16="http://schemas.microsoft.com/office/drawing/2014/main" id="{A05C652F-B9AE-1DF1-9D72-6A266AABFB0B}"/>
              </a:ext>
            </a:extLst>
          </p:cNvPr>
          <p:cNvSpPr txBox="1">
            <a:spLocks noChangeArrowheads="1"/>
          </p:cNvSpPr>
          <p:nvPr/>
        </p:nvSpPr>
        <p:spPr bwMode="auto">
          <a:xfrm rot="17912278">
            <a:off x="6343187" y="1145891"/>
            <a:ext cx="69442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Kings</a:t>
            </a:r>
          </a:p>
        </p:txBody>
      </p:sp>
      <p:sp>
        <p:nvSpPr>
          <p:cNvPr id="67" name="Text Box 7">
            <a:extLst>
              <a:ext uri="{FF2B5EF4-FFF2-40B4-BE49-F238E27FC236}">
                <a16:creationId xmlns:a16="http://schemas.microsoft.com/office/drawing/2014/main" id="{D8D969E8-2A67-4BF0-0732-75B8D2C1B34D}"/>
              </a:ext>
            </a:extLst>
          </p:cNvPr>
          <p:cNvSpPr txBox="1">
            <a:spLocks noChangeArrowheads="1"/>
          </p:cNvSpPr>
          <p:nvPr/>
        </p:nvSpPr>
        <p:spPr bwMode="auto">
          <a:xfrm rot="17912278">
            <a:off x="7282623" y="1132446"/>
            <a:ext cx="69442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Kings</a:t>
            </a:r>
          </a:p>
        </p:txBody>
      </p:sp>
      <p:sp>
        <p:nvSpPr>
          <p:cNvPr id="68" name="Text Box 7">
            <a:extLst>
              <a:ext uri="{FF2B5EF4-FFF2-40B4-BE49-F238E27FC236}">
                <a16:creationId xmlns:a16="http://schemas.microsoft.com/office/drawing/2014/main" id="{2B152262-1954-30EC-8858-2E68E9EF7502}"/>
              </a:ext>
            </a:extLst>
          </p:cNvPr>
          <p:cNvSpPr txBox="1">
            <a:spLocks noChangeArrowheads="1"/>
          </p:cNvSpPr>
          <p:nvPr/>
        </p:nvSpPr>
        <p:spPr bwMode="auto">
          <a:xfrm rot="17912278">
            <a:off x="7999591" y="1100719"/>
            <a:ext cx="85953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Nehemiah</a:t>
            </a:r>
          </a:p>
        </p:txBody>
      </p:sp>
      <p:sp>
        <p:nvSpPr>
          <p:cNvPr id="3" name="TextBox 2">
            <a:extLst>
              <a:ext uri="{FF2B5EF4-FFF2-40B4-BE49-F238E27FC236}">
                <a16:creationId xmlns:a16="http://schemas.microsoft.com/office/drawing/2014/main" id="{E73BD517-4FB6-1A36-B4B2-AC79B69D7769}"/>
              </a:ext>
            </a:extLst>
          </p:cNvPr>
          <p:cNvSpPr txBox="1"/>
          <p:nvPr/>
        </p:nvSpPr>
        <p:spPr>
          <a:xfrm>
            <a:off x="11701078" y="11642"/>
            <a:ext cx="488378"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dirty="0">
                <a:effectLst/>
                <a:latin typeface="+mj-lt"/>
                <a:ea typeface="+mj-ea"/>
                <a:cs typeface="+mj-cs"/>
              </a:rPr>
              <a:t>6</a:t>
            </a:r>
            <a:endParaRPr lang="en-US" sz="3600" b="1" kern="1200" dirty="0">
              <a:effectLst/>
              <a:latin typeface="+mj-lt"/>
              <a:ea typeface="+mj-ea"/>
              <a:cs typeface="+mj-cs"/>
            </a:endParaRPr>
          </a:p>
        </p:txBody>
      </p:sp>
    </p:spTree>
    <p:extLst>
      <p:ext uri="{BB962C8B-B14F-4D97-AF65-F5344CB8AC3E}">
        <p14:creationId xmlns:p14="http://schemas.microsoft.com/office/powerpoint/2010/main" val="369104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50"/>
                                        <p:tgtEl>
                                          <p:spTgt spid="18"/>
                                        </p:tgtEl>
                                      </p:cBhvr>
                                    </p:animEffect>
                                  </p:childTnLst>
                                </p:cTn>
                              </p:par>
                            </p:childTnLst>
                          </p:cTn>
                        </p:par>
                        <p:par>
                          <p:cTn id="12" fill="hold">
                            <p:stCondLst>
                              <p:cond delay="165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50"/>
                                        <p:tgtEl>
                                          <p:spTgt spid="19"/>
                                        </p:tgtEl>
                                      </p:cBhvr>
                                    </p:animEffect>
                                  </p:childTnLst>
                                </p:cTn>
                              </p:par>
                            </p:childTnLst>
                          </p:cTn>
                        </p:par>
                        <p:par>
                          <p:cTn id="16" fill="hold">
                            <p:stCondLst>
                              <p:cond delay="18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4C389-6550-1AD0-83E3-B182803A464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497DAF2-6647-E064-8179-4CB9090F6C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3372" y="3025443"/>
            <a:ext cx="11243119" cy="1927392"/>
          </a:xfrm>
          <a:prstGeom prst="rect">
            <a:avLst/>
          </a:prstGeom>
        </p:spPr>
      </p:pic>
      <p:sp>
        <p:nvSpPr>
          <p:cNvPr id="4" name="Text Box 7">
            <a:extLst>
              <a:ext uri="{FF2B5EF4-FFF2-40B4-BE49-F238E27FC236}">
                <a16:creationId xmlns:a16="http://schemas.microsoft.com/office/drawing/2014/main" id="{F92F8DCB-9821-9A18-324D-CA719A8CF131}"/>
              </a:ext>
            </a:extLst>
          </p:cNvPr>
          <p:cNvSpPr txBox="1">
            <a:spLocks noChangeArrowheads="1"/>
          </p:cNvSpPr>
          <p:nvPr/>
        </p:nvSpPr>
        <p:spPr bwMode="auto">
          <a:xfrm rot="18900000">
            <a:off x="324448" y="5103765"/>
            <a:ext cx="1858963"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Beginnings</a:t>
            </a:r>
          </a:p>
        </p:txBody>
      </p:sp>
      <p:sp>
        <p:nvSpPr>
          <p:cNvPr id="5" name="Text Box 8">
            <a:extLst>
              <a:ext uri="{FF2B5EF4-FFF2-40B4-BE49-F238E27FC236}">
                <a16:creationId xmlns:a16="http://schemas.microsoft.com/office/drawing/2014/main" id="{E1201475-478A-F6A3-BDFB-46786BED4BB6}"/>
              </a:ext>
            </a:extLst>
          </p:cNvPr>
          <p:cNvSpPr txBox="1">
            <a:spLocks noChangeArrowheads="1"/>
          </p:cNvSpPr>
          <p:nvPr/>
        </p:nvSpPr>
        <p:spPr bwMode="auto">
          <a:xfrm rot="18900000">
            <a:off x="1314131" y="5103764"/>
            <a:ext cx="1690687"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Patriarchs</a:t>
            </a:r>
          </a:p>
        </p:txBody>
      </p:sp>
      <p:sp>
        <p:nvSpPr>
          <p:cNvPr id="6" name="Text Box 9">
            <a:extLst>
              <a:ext uri="{FF2B5EF4-FFF2-40B4-BE49-F238E27FC236}">
                <a16:creationId xmlns:a16="http://schemas.microsoft.com/office/drawing/2014/main" id="{68D5805E-C671-1944-B17C-E6689ACA487C}"/>
              </a:ext>
            </a:extLst>
          </p:cNvPr>
          <p:cNvSpPr txBox="1">
            <a:spLocks noChangeArrowheads="1"/>
          </p:cNvSpPr>
          <p:nvPr/>
        </p:nvSpPr>
        <p:spPr bwMode="auto">
          <a:xfrm rot="18900000">
            <a:off x="2601847" y="4938820"/>
            <a:ext cx="1150938" cy="420687"/>
          </a:xfrm>
          <a:prstGeom prst="rect">
            <a:avLst/>
          </a:prstGeom>
          <a:noFill/>
          <a:ln w="12700" cap="sq">
            <a:noFill/>
            <a:miter lim="800000"/>
            <a:headEnd type="none" w="sm" len="sm"/>
            <a:tailEnd type="none" w="sm" len="sm"/>
          </a:ln>
        </p:spPr>
        <p:txBody>
          <a:bodyPr wrap="none"/>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Exodus</a:t>
            </a:r>
          </a:p>
        </p:txBody>
      </p:sp>
      <p:sp>
        <p:nvSpPr>
          <p:cNvPr id="7" name="Text Box 11">
            <a:extLst>
              <a:ext uri="{FF2B5EF4-FFF2-40B4-BE49-F238E27FC236}">
                <a16:creationId xmlns:a16="http://schemas.microsoft.com/office/drawing/2014/main" id="{6AF55037-F4F3-5B19-5FB4-D542AF352F14}"/>
              </a:ext>
            </a:extLst>
          </p:cNvPr>
          <p:cNvSpPr txBox="1">
            <a:spLocks noChangeArrowheads="1"/>
          </p:cNvSpPr>
          <p:nvPr/>
        </p:nvSpPr>
        <p:spPr bwMode="auto">
          <a:xfrm rot="18900000">
            <a:off x="4279646" y="4968828"/>
            <a:ext cx="1263650"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Judges</a:t>
            </a:r>
          </a:p>
        </p:txBody>
      </p:sp>
      <p:sp>
        <p:nvSpPr>
          <p:cNvPr id="8" name="Text Box 12">
            <a:extLst>
              <a:ext uri="{FF2B5EF4-FFF2-40B4-BE49-F238E27FC236}">
                <a16:creationId xmlns:a16="http://schemas.microsoft.com/office/drawing/2014/main" id="{7BF038E4-FF4F-18D3-8B4B-0F548CC0E23B}"/>
              </a:ext>
            </a:extLst>
          </p:cNvPr>
          <p:cNvSpPr txBox="1">
            <a:spLocks noChangeArrowheads="1"/>
          </p:cNvSpPr>
          <p:nvPr/>
        </p:nvSpPr>
        <p:spPr bwMode="auto">
          <a:xfrm rot="18900000">
            <a:off x="3047335" y="5103764"/>
            <a:ext cx="177482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Conquests</a:t>
            </a:r>
          </a:p>
        </p:txBody>
      </p:sp>
      <p:sp>
        <p:nvSpPr>
          <p:cNvPr id="9" name="Text Box 13">
            <a:extLst>
              <a:ext uri="{FF2B5EF4-FFF2-40B4-BE49-F238E27FC236}">
                <a16:creationId xmlns:a16="http://schemas.microsoft.com/office/drawing/2014/main" id="{CDA41321-D074-48B9-08BF-CD0CE839A433}"/>
              </a:ext>
            </a:extLst>
          </p:cNvPr>
          <p:cNvSpPr txBox="1">
            <a:spLocks noChangeArrowheads="1"/>
          </p:cNvSpPr>
          <p:nvPr/>
        </p:nvSpPr>
        <p:spPr bwMode="auto">
          <a:xfrm rot="19029483">
            <a:off x="4088565" y="5325177"/>
            <a:ext cx="2560638"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United Kingdom</a:t>
            </a:r>
          </a:p>
        </p:txBody>
      </p:sp>
      <p:sp>
        <p:nvSpPr>
          <p:cNvPr id="10" name="Text Box 14">
            <a:extLst>
              <a:ext uri="{FF2B5EF4-FFF2-40B4-BE49-F238E27FC236}">
                <a16:creationId xmlns:a16="http://schemas.microsoft.com/office/drawing/2014/main" id="{772C1753-F065-FA22-3BFA-475E66E68CAE}"/>
              </a:ext>
            </a:extLst>
          </p:cNvPr>
          <p:cNvSpPr txBox="1">
            <a:spLocks noChangeArrowheads="1"/>
          </p:cNvSpPr>
          <p:nvPr/>
        </p:nvSpPr>
        <p:spPr bwMode="auto">
          <a:xfrm rot="19029483">
            <a:off x="4725748" y="5447452"/>
            <a:ext cx="2714625"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Divided Kingdom</a:t>
            </a:r>
          </a:p>
        </p:txBody>
      </p:sp>
      <p:sp>
        <p:nvSpPr>
          <p:cNvPr id="11" name="Text Box 15">
            <a:extLst>
              <a:ext uri="{FF2B5EF4-FFF2-40B4-BE49-F238E27FC236}">
                <a16:creationId xmlns:a16="http://schemas.microsoft.com/office/drawing/2014/main" id="{A636800A-97BE-1A0A-F0DC-DD813EA7C445}"/>
              </a:ext>
            </a:extLst>
          </p:cNvPr>
          <p:cNvSpPr txBox="1">
            <a:spLocks noChangeArrowheads="1"/>
          </p:cNvSpPr>
          <p:nvPr/>
        </p:nvSpPr>
        <p:spPr bwMode="auto">
          <a:xfrm rot="18900000">
            <a:off x="6544618" y="5245619"/>
            <a:ext cx="1493838"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Captivity</a:t>
            </a:r>
          </a:p>
        </p:txBody>
      </p:sp>
      <p:sp>
        <p:nvSpPr>
          <p:cNvPr id="12" name="Text Box 16">
            <a:extLst>
              <a:ext uri="{FF2B5EF4-FFF2-40B4-BE49-F238E27FC236}">
                <a16:creationId xmlns:a16="http://schemas.microsoft.com/office/drawing/2014/main" id="{7CA5D9CC-62AD-B50A-A5C7-3FED0491E0DE}"/>
              </a:ext>
            </a:extLst>
          </p:cNvPr>
          <p:cNvSpPr txBox="1">
            <a:spLocks noChangeArrowheads="1"/>
          </p:cNvSpPr>
          <p:nvPr/>
        </p:nvSpPr>
        <p:spPr bwMode="auto">
          <a:xfrm rot="18900000">
            <a:off x="7039911" y="5163222"/>
            <a:ext cx="189547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Restoration</a:t>
            </a:r>
          </a:p>
        </p:txBody>
      </p:sp>
      <p:sp>
        <p:nvSpPr>
          <p:cNvPr id="13" name="Text Box 17">
            <a:extLst>
              <a:ext uri="{FF2B5EF4-FFF2-40B4-BE49-F238E27FC236}">
                <a16:creationId xmlns:a16="http://schemas.microsoft.com/office/drawing/2014/main" id="{404F069F-BFA4-0E33-7829-F1266AABD709}"/>
              </a:ext>
            </a:extLst>
          </p:cNvPr>
          <p:cNvSpPr txBox="1">
            <a:spLocks noChangeArrowheads="1"/>
          </p:cNvSpPr>
          <p:nvPr/>
        </p:nvSpPr>
        <p:spPr bwMode="auto">
          <a:xfrm rot="18900000">
            <a:off x="7767308" y="5032684"/>
            <a:ext cx="1924050"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Silent Years</a:t>
            </a:r>
          </a:p>
        </p:txBody>
      </p:sp>
      <p:sp>
        <p:nvSpPr>
          <p:cNvPr id="14" name="Text Box 18">
            <a:extLst>
              <a:ext uri="{FF2B5EF4-FFF2-40B4-BE49-F238E27FC236}">
                <a16:creationId xmlns:a16="http://schemas.microsoft.com/office/drawing/2014/main" id="{86457B41-91ED-7ABC-CEA6-DEFF49C5DA6C}"/>
              </a:ext>
            </a:extLst>
          </p:cNvPr>
          <p:cNvSpPr txBox="1">
            <a:spLocks noChangeArrowheads="1"/>
          </p:cNvSpPr>
          <p:nvPr/>
        </p:nvSpPr>
        <p:spPr bwMode="auto">
          <a:xfrm rot="18900000">
            <a:off x="9138167" y="4863412"/>
            <a:ext cx="1260475"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Church</a:t>
            </a:r>
          </a:p>
        </p:txBody>
      </p:sp>
      <p:sp>
        <p:nvSpPr>
          <p:cNvPr id="15" name="Text Box 19">
            <a:extLst>
              <a:ext uri="{FF2B5EF4-FFF2-40B4-BE49-F238E27FC236}">
                <a16:creationId xmlns:a16="http://schemas.microsoft.com/office/drawing/2014/main" id="{4B0F21D8-E1A7-C815-1BBE-B47518908111}"/>
              </a:ext>
            </a:extLst>
          </p:cNvPr>
          <p:cNvSpPr txBox="1">
            <a:spLocks noChangeArrowheads="1"/>
          </p:cNvSpPr>
          <p:nvPr/>
        </p:nvSpPr>
        <p:spPr bwMode="auto">
          <a:xfrm rot="18900000">
            <a:off x="9785932" y="4905325"/>
            <a:ext cx="1517650"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Kingdom</a:t>
            </a:r>
          </a:p>
        </p:txBody>
      </p:sp>
      <p:sp>
        <p:nvSpPr>
          <p:cNvPr id="16" name="Text Box 7">
            <a:extLst>
              <a:ext uri="{FF2B5EF4-FFF2-40B4-BE49-F238E27FC236}">
                <a16:creationId xmlns:a16="http://schemas.microsoft.com/office/drawing/2014/main" id="{A8F8398C-1A9D-26E5-C176-706912C4923E}"/>
              </a:ext>
            </a:extLst>
          </p:cNvPr>
          <p:cNvSpPr txBox="1">
            <a:spLocks noChangeArrowheads="1"/>
          </p:cNvSpPr>
          <p:nvPr/>
        </p:nvSpPr>
        <p:spPr bwMode="auto">
          <a:xfrm rot="-2700000">
            <a:off x="223148" y="2489899"/>
            <a:ext cx="104387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Eternity</a:t>
            </a:r>
          </a:p>
        </p:txBody>
      </p:sp>
      <p:sp>
        <p:nvSpPr>
          <p:cNvPr id="17" name="Text Box 7">
            <a:extLst>
              <a:ext uri="{FF2B5EF4-FFF2-40B4-BE49-F238E27FC236}">
                <a16:creationId xmlns:a16="http://schemas.microsoft.com/office/drawing/2014/main" id="{AABBDE1D-9B39-6D4E-4F47-724366CE6F3A}"/>
              </a:ext>
            </a:extLst>
          </p:cNvPr>
          <p:cNvSpPr txBox="1">
            <a:spLocks noChangeArrowheads="1"/>
          </p:cNvSpPr>
          <p:nvPr/>
        </p:nvSpPr>
        <p:spPr bwMode="auto">
          <a:xfrm rot="-2700000">
            <a:off x="669703" y="2453698"/>
            <a:ext cx="112082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Creation</a:t>
            </a:r>
          </a:p>
        </p:txBody>
      </p:sp>
      <p:sp>
        <p:nvSpPr>
          <p:cNvPr id="18" name="Text Box 7">
            <a:extLst>
              <a:ext uri="{FF2B5EF4-FFF2-40B4-BE49-F238E27FC236}">
                <a16:creationId xmlns:a16="http://schemas.microsoft.com/office/drawing/2014/main" id="{280219A9-8073-41C1-3C75-724D4DE6C355}"/>
              </a:ext>
            </a:extLst>
          </p:cNvPr>
          <p:cNvSpPr txBox="1">
            <a:spLocks noChangeArrowheads="1"/>
          </p:cNvSpPr>
          <p:nvPr/>
        </p:nvSpPr>
        <p:spPr bwMode="auto">
          <a:xfrm rot="-2700000">
            <a:off x="1310739" y="2514323"/>
            <a:ext cx="58221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Fall</a:t>
            </a:r>
          </a:p>
        </p:txBody>
      </p:sp>
      <p:sp>
        <p:nvSpPr>
          <p:cNvPr id="19" name="Text Box 7">
            <a:extLst>
              <a:ext uri="{FF2B5EF4-FFF2-40B4-BE49-F238E27FC236}">
                <a16:creationId xmlns:a16="http://schemas.microsoft.com/office/drawing/2014/main" id="{D5E2445B-F5B2-BDCA-29B1-974B5A918E5E}"/>
              </a:ext>
            </a:extLst>
          </p:cNvPr>
          <p:cNvSpPr txBox="1">
            <a:spLocks noChangeArrowheads="1"/>
          </p:cNvSpPr>
          <p:nvPr/>
        </p:nvSpPr>
        <p:spPr bwMode="auto">
          <a:xfrm rot="-2700000">
            <a:off x="1583800" y="2537836"/>
            <a:ext cx="81304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Flood</a:t>
            </a:r>
          </a:p>
        </p:txBody>
      </p:sp>
      <p:sp>
        <p:nvSpPr>
          <p:cNvPr id="20" name="Text Box 7">
            <a:extLst>
              <a:ext uri="{FF2B5EF4-FFF2-40B4-BE49-F238E27FC236}">
                <a16:creationId xmlns:a16="http://schemas.microsoft.com/office/drawing/2014/main" id="{8819A615-CE81-89E8-BB63-176B60938E2E}"/>
              </a:ext>
            </a:extLst>
          </p:cNvPr>
          <p:cNvSpPr txBox="1">
            <a:spLocks noChangeArrowheads="1"/>
          </p:cNvSpPr>
          <p:nvPr/>
        </p:nvSpPr>
        <p:spPr bwMode="auto">
          <a:xfrm rot="-2700000">
            <a:off x="1997169" y="2519724"/>
            <a:ext cx="81304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Babel</a:t>
            </a:r>
          </a:p>
        </p:txBody>
      </p:sp>
      <p:sp>
        <p:nvSpPr>
          <p:cNvPr id="21" name="Text Box 7">
            <a:extLst>
              <a:ext uri="{FF2B5EF4-FFF2-40B4-BE49-F238E27FC236}">
                <a16:creationId xmlns:a16="http://schemas.microsoft.com/office/drawing/2014/main" id="{9ED0A84F-2C75-7198-A61A-230C66F22B5E}"/>
              </a:ext>
            </a:extLst>
          </p:cNvPr>
          <p:cNvSpPr txBox="1">
            <a:spLocks noChangeArrowheads="1"/>
          </p:cNvSpPr>
          <p:nvPr/>
        </p:nvSpPr>
        <p:spPr bwMode="auto">
          <a:xfrm rot="-2700000">
            <a:off x="2056605" y="2790795"/>
            <a:ext cx="118494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Abraham</a:t>
            </a:r>
          </a:p>
        </p:txBody>
      </p:sp>
      <p:sp>
        <p:nvSpPr>
          <p:cNvPr id="22" name="Text Box 7">
            <a:extLst>
              <a:ext uri="{FF2B5EF4-FFF2-40B4-BE49-F238E27FC236}">
                <a16:creationId xmlns:a16="http://schemas.microsoft.com/office/drawing/2014/main" id="{6ADD7DBF-2DCE-6950-F1F7-7353DBD27D0A}"/>
              </a:ext>
            </a:extLst>
          </p:cNvPr>
          <p:cNvSpPr txBox="1">
            <a:spLocks noChangeArrowheads="1"/>
          </p:cNvSpPr>
          <p:nvPr/>
        </p:nvSpPr>
        <p:spPr bwMode="auto">
          <a:xfrm rot="-2700000">
            <a:off x="2398905" y="2912119"/>
            <a:ext cx="76174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Isaac</a:t>
            </a:r>
          </a:p>
        </p:txBody>
      </p:sp>
      <p:sp>
        <p:nvSpPr>
          <p:cNvPr id="23" name="Text Box 7">
            <a:extLst>
              <a:ext uri="{FF2B5EF4-FFF2-40B4-BE49-F238E27FC236}">
                <a16:creationId xmlns:a16="http://schemas.microsoft.com/office/drawing/2014/main" id="{33F4EC20-478B-6E0E-B479-AA1055047472}"/>
              </a:ext>
            </a:extLst>
          </p:cNvPr>
          <p:cNvSpPr txBox="1">
            <a:spLocks noChangeArrowheads="1"/>
          </p:cNvSpPr>
          <p:nvPr/>
        </p:nvSpPr>
        <p:spPr bwMode="auto">
          <a:xfrm rot="-2700000">
            <a:off x="2609490" y="2934496"/>
            <a:ext cx="85151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Jacob</a:t>
            </a:r>
          </a:p>
        </p:txBody>
      </p:sp>
      <p:sp>
        <p:nvSpPr>
          <p:cNvPr id="24" name="Text Box 7">
            <a:extLst>
              <a:ext uri="{FF2B5EF4-FFF2-40B4-BE49-F238E27FC236}">
                <a16:creationId xmlns:a16="http://schemas.microsoft.com/office/drawing/2014/main" id="{8AFABA36-BF1C-FCD0-4F28-B905E7D05BDB}"/>
              </a:ext>
            </a:extLst>
          </p:cNvPr>
          <p:cNvSpPr txBox="1">
            <a:spLocks noChangeArrowheads="1"/>
          </p:cNvSpPr>
          <p:nvPr/>
        </p:nvSpPr>
        <p:spPr bwMode="auto">
          <a:xfrm rot="-2700000">
            <a:off x="2835027" y="2894809"/>
            <a:ext cx="99257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Joseph</a:t>
            </a:r>
          </a:p>
        </p:txBody>
      </p:sp>
      <p:sp>
        <p:nvSpPr>
          <p:cNvPr id="25" name="Text Box 7">
            <a:extLst>
              <a:ext uri="{FF2B5EF4-FFF2-40B4-BE49-F238E27FC236}">
                <a16:creationId xmlns:a16="http://schemas.microsoft.com/office/drawing/2014/main" id="{40DA5AD7-31FA-0C83-7AF8-7E37A8BF81D7}"/>
              </a:ext>
            </a:extLst>
          </p:cNvPr>
          <p:cNvSpPr txBox="1">
            <a:spLocks noChangeArrowheads="1"/>
          </p:cNvSpPr>
          <p:nvPr/>
        </p:nvSpPr>
        <p:spPr bwMode="auto">
          <a:xfrm rot="-2700000">
            <a:off x="3538640" y="2421933"/>
            <a:ext cx="90281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Moses</a:t>
            </a:r>
          </a:p>
        </p:txBody>
      </p:sp>
      <p:sp>
        <p:nvSpPr>
          <p:cNvPr id="26" name="Text Box 7">
            <a:extLst>
              <a:ext uri="{FF2B5EF4-FFF2-40B4-BE49-F238E27FC236}">
                <a16:creationId xmlns:a16="http://schemas.microsoft.com/office/drawing/2014/main" id="{728AC666-EA6D-B9A4-C6C6-3CA69EB2D402}"/>
              </a:ext>
            </a:extLst>
          </p:cNvPr>
          <p:cNvSpPr txBox="1">
            <a:spLocks noChangeArrowheads="1"/>
          </p:cNvSpPr>
          <p:nvPr/>
        </p:nvSpPr>
        <p:spPr bwMode="auto">
          <a:xfrm rot="-2700000">
            <a:off x="4173007" y="2462761"/>
            <a:ext cx="99257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Joshua</a:t>
            </a:r>
          </a:p>
        </p:txBody>
      </p:sp>
      <p:sp>
        <p:nvSpPr>
          <p:cNvPr id="27" name="Text Box 7">
            <a:extLst>
              <a:ext uri="{FF2B5EF4-FFF2-40B4-BE49-F238E27FC236}">
                <a16:creationId xmlns:a16="http://schemas.microsoft.com/office/drawing/2014/main" id="{570BE368-FE8E-6545-83C0-B6B3082CC8AB}"/>
              </a:ext>
            </a:extLst>
          </p:cNvPr>
          <p:cNvSpPr txBox="1">
            <a:spLocks noChangeArrowheads="1"/>
          </p:cNvSpPr>
          <p:nvPr/>
        </p:nvSpPr>
        <p:spPr bwMode="auto">
          <a:xfrm rot="-2700000">
            <a:off x="5110740" y="2369237"/>
            <a:ext cx="9284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Cycles</a:t>
            </a:r>
          </a:p>
        </p:txBody>
      </p:sp>
      <p:sp>
        <p:nvSpPr>
          <p:cNvPr id="28" name="Text Box 7">
            <a:extLst>
              <a:ext uri="{FF2B5EF4-FFF2-40B4-BE49-F238E27FC236}">
                <a16:creationId xmlns:a16="http://schemas.microsoft.com/office/drawing/2014/main" id="{AEDA469D-7D57-B19D-54FF-65035FF417C3}"/>
              </a:ext>
            </a:extLst>
          </p:cNvPr>
          <p:cNvSpPr txBox="1">
            <a:spLocks noChangeArrowheads="1"/>
          </p:cNvSpPr>
          <p:nvPr/>
        </p:nvSpPr>
        <p:spPr bwMode="auto">
          <a:xfrm rot="-2700000">
            <a:off x="5893923" y="2414900"/>
            <a:ext cx="107593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S • D • S</a:t>
            </a:r>
          </a:p>
        </p:txBody>
      </p:sp>
      <p:sp>
        <p:nvSpPr>
          <p:cNvPr id="29" name="Text Box 7">
            <a:extLst>
              <a:ext uri="{FF2B5EF4-FFF2-40B4-BE49-F238E27FC236}">
                <a16:creationId xmlns:a16="http://schemas.microsoft.com/office/drawing/2014/main" id="{D444E486-3853-B527-F4C4-5D1EA639A2B2}"/>
              </a:ext>
            </a:extLst>
          </p:cNvPr>
          <p:cNvSpPr txBox="1">
            <a:spLocks noChangeArrowheads="1"/>
          </p:cNvSpPr>
          <p:nvPr/>
        </p:nvSpPr>
        <p:spPr bwMode="auto">
          <a:xfrm rot="-2700000">
            <a:off x="6425291" y="2443190"/>
            <a:ext cx="146706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 (R)  &amp; I (J)</a:t>
            </a:r>
          </a:p>
        </p:txBody>
      </p:sp>
      <p:sp>
        <p:nvSpPr>
          <p:cNvPr id="30" name="Text Box 7">
            <a:extLst>
              <a:ext uri="{FF2B5EF4-FFF2-40B4-BE49-F238E27FC236}">
                <a16:creationId xmlns:a16="http://schemas.microsoft.com/office/drawing/2014/main" id="{1FF7CE42-2AEA-1F4E-E095-E63C4DC72C43}"/>
              </a:ext>
            </a:extLst>
          </p:cNvPr>
          <p:cNvSpPr txBox="1">
            <a:spLocks noChangeArrowheads="1"/>
          </p:cNvSpPr>
          <p:nvPr/>
        </p:nvSpPr>
        <p:spPr bwMode="auto">
          <a:xfrm rot="-2700000">
            <a:off x="7022255" y="2492555"/>
            <a:ext cx="150574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 (B) &amp; I (A)</a:t>
            </a:r>
          </a:p>
        </p:txBody>
      </p:sp>
      <p:sp>
        <p:nvSpPr>
          <p:cNvPr id="31" name="Text Box 7">
            <a:extLst>
              <a:ext uri="{FF2B5EF4-FFF2-40B4-BE49-F238E27FC236}">
                <a16:creationId xmlns:a16="http://schemas.microsoft.com/office/drawing/2014/main" id="{CF324543-2E50-3ABF-4A84-FE80BB3A4570}"/>
              </a:ext>
            </a:extLst>
          </p:cNvPr>
          <p:cNvSpPr txBox="1">
            <a:spLocks noChangeArrowheads="1"/>
          </p:cNvSpPr>
          <p:nvPr/>
        </p:nvSpPr>
        <p:spPr bwMode="auto">
          <a:xfrm rot="-2700000">
            <a:off x="7967100" y="2417512"/>
            <a:ext cx="10631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Z • E • N</a:t>
            </a:r>
          </a:p>
        </p:txBody>
      </p:sp>
      <p:sp>
        <p:nvSpPr>
          <p:cNvPr id="32" name="Text Box 7">
            <a:extLst>
              <a:ext uri="{FF2B5EF4-FFF2-40B4-BE49-F238E27FC236}">
                <a16:creationId xmlns:a16="http://schemas.microsoft.com/office/drawing/2014/main" id="{B1E3DBDF-86D4-6B54-E44C-E2ADC12AF0C2}"/>
              </a:ext>
            </a:extLst>
          </p:cNvPr>
          <p:cNvSpPr txBox="1">
            <a:spLocks noChangeArrowheads="1"/>
          </p:cNvSpPr>
          <p:nvPr/>
        </p:nvSpPr>
        <p:spPr bwMode="auto">
          <a:xfrm rot="-2700000">
            <a:off x="8406130" y="2547244"/>
            <a:ext cx="147251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P • G • H • R</a:t>
            </a:r>
          </a:p>
        </p:txBody>
      </p:sp>
      <p:sp>
        <p:nvSpPr>
          <p:cNvPr id="33" name="Text Box 7">
            <a:extLst>
              <a:ext uri="{FF2B5EF4-FFF2-40B4-BE49-F238E27FC236}">
                <a16:creationId xmlns:a16="http://schemas.microsoft.com/office/drawing/2014/main" id="{B7D43B37-4307-FA81-2E3B-21A38ED974FC}"/>
              </a:ext>
            </a:extLst>
          </p:cNvPr>
          <p:cNvSpPr txBox="1">
            <a:spLocks noChangeArrowheads="1"/>
          </p:cNvSpPr>
          <p:nvPr/>
        </p:nvSpPr>
        <p:spPr bwMode="auto">
          <a:xfrm rot="-2700000">
            <a:off x="9135682" y="2401670"/>
            <a:ext cx="137249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1</a:t>
            </a:r>
            <a:r>
              <a:rPr lang="en-US" sz="1800" b="1" baseline="30000" dirty="0"/>
              <a:t>st</a:t>
            </a:r>
            <a:r>
              <a:rPr lang="en-US" sz="1800" b="1" dirty="0"/>
              <a:t> Coming</a:t>
            </a:r>
          </a:p>
        </p:txBody>
      </p:sp>
      <p:sp>
        <p:nvSpPr>
          <p:cNvPr id="34" name="Text Box 7">
            <a:extLst>
              <a:ext uri="{FF2B5EF4-FFF2-40B4-BE49-F238E27FC236}">
                <a16:creationId xmlns:a16="http://schemas.microsoft.com/office/drawing/2014/main" id="{257C0CAC-D862-4C7D-5562-B64FFEA1950C}"/>
              </a:ext>
            </a:extLst>
          </p:cNvPr>
          <p:cNvSpPr txBox="1">
            <a:spLocks noChangeArrowheads="1"/>
          </p:cNvSpPr>
          <p:nvPr/>
        </p:nvSpPr>
        <p:spPr bwMode="auto">
          <a:xfrm rot="-2700000">
            <a:off x="10196546" y="2610630"/>
            <a:ext cx="142539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2</a:t>
            </a:r>
            <a:r>
              <a:rPr lang="en-US" sz="1800" b="1" baseline="30000" dirty="0"/>
              <a:t>nd</a:t>
            </a:r>
            <a:r>
              <a:rPr lang="en-US" sz="1800" b="1" dirty="0"/>
              <a:t> Coming</a:t>
            </a:r>
          </a:p>
        </p:txBody>
      </p:sp>
      <p:sp>
        <p:nvSpPr>
          <p:cNvPr id="35" name="Text Box 7">
            <a:extLst>
              <a:ext uri="{FF2B5EF4-FFF2-40B4-BE49-F238E27FC236}">
                <a16:creationId xmlns:a16="http://schemas.microsoft.com/office/drawing/2014/main" id="{89E2A2EC-DBE8-97B6-E825-80EAB6E43CF3}"/>
              </a:ext>
            </a:extLst>
          </p:cNvPr>
          <p:cNvSpPr txBox="1">
            <a:spLocks noChangeArrowheads="1"/>
          </p:cNvSpPr>
          <p:nvPr/>
        </p:nvSpPr>
        <p:spPr bwMode="auto">
          <a:xfrm rot="-2700000">
            <a:off x="10706468" y="3484177"/>
            <a:ext cx="69762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1000</a:t>
            </a:r>
          </a:p>
        </p:txBody>
      </p:sp>
      <p:sp>
        <p:nvSpPr>
          <p:cNvPr id="36" name="Text Box 7">
            <a:extLst>
              <a:ext uri="{FF2B5EF4-FFF2-40B4-BE49-F238E27FC236}">
                <a16:creationId xmlns:a16="http://schemas.microsoft.com/office/drawing/2014/main" id="{C5015198-2F48-E071-A17B-EAF23E09B1C6}"/>
              </a:ext>
            </a:extLst>
          </p:cNvPr>
          <p:cNvSpPr txBox="1">
            <a:spLocks noChangeArrowheads="1"/>
          </p:cNvSpPr>
          <p:nvPr/>
        </p:nvSpPr>
        <p:spPr bwMode="auto">
          <a:xfrm rot="-2700000">
            <a:off x="11032989" y="2398929"/>
            <a:ext cx="104387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US" sz="1800" b="1" dirty="0"/>
              <a:t>Eternity</a:t>
            </a:r>
          </a:p>
        </p:txBody>
      </p:sp>
      <p:sp>
        <p:nvSpPr>
          <p:cNvPr id="37" name="Text Box 52">
            <a:extLst>
              <a:ext uri="{FF2B5EF4-FFF2-40B4-BE49-F238E27FC236}">
                <a16:creationId xmlns:a16="http://schemas.microsoft.com/office/drawing/2014/main" id="{5B53C578-F883-4558-693B-F2DD5E28E570}"/>
              </a:ext>
            </a:extLst>
          </p:cNvPr>
          <p:cNvSpPr txBox="1">
            <a:spLocks noChangeArrowheads="1"/>
          </p:cNvSpPr>
          <p:nvPr/>
        </p:nvSpPr>
        <p:spPr bwMode="auto">
          <a:xfrm>
            <a:off x="7608676" y="6461767"/>
            <a:ext cx="4572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1600" b="1" dirty="0">
                <a:cs typeface="Arial" charset="0"/>
              </a:rPr>
              <a:t>Max Anders, Dallas Theological Seminary</a:t>
            </a:r>
          </a:p>
        </p:txBody>
      </p:sp>
      <p:grpSp>
        <p:nvGrpSpPr>
          <p:cNvPr id="38" name="Group 37">
            <a:extLst>
              <a:ext uri="{FF2B5EF4-FFF2-40B4-BE49-F238E27FC236}">
                <a16:creationId xmlns:a16="http://schemas.microsoft.com/office/drawing/2014/main" id="{880EFAC3-D0BC-265C-5619-8DFBCA2E9872}"/>
              </a:ext>
            </a:extLst>
          </p:cNvPr>
          <p:cNvGrpSpPr/>
          <p:nvPr/>
        </p:nvGrpSpPr>
        <p:grpSpPr>
          <a:xfrm>
            <a:off x="9497092" y="3892555"/>
            <a:ext cx="823482" cy="413953"/>
            <a:chOff x="10128448" y="1232283"/>
            <a:chExt cx="609404" cy="413953"/>
          </a:xfrm>
        </p:grpSpPr>
        <p:sp>
          <p:nvSpPr>
            <p:cNvPr id="39" name="Rectangle 38">
              <a:extLst>
                <a:ext uri="{FF2B5EF4-FFF2-40B4-BE49-F238E27FC236}">
                  <a16:creationId xmlns:a16="http://schemas.microsoft.com/office/drawing/2014/main" id="{133F6E67-6DA4-8716-E3AC-020406CC7D72}"/>
                </a:ext>
              </a:extLst>
            </p:cNvPr>
            <p:cNvSpPr/>
            <p:nvPr/>
          </p:nvSpPr>
          <p:spPr bwMode="auto">
            <a:xfrm>
              <a:off x="10128448" y="1293772"/>
              <a:ext cx="609404" cy="311794"/>
            </a:xfrm>
            <a:prstGeom prst="rect">
              <a:avLst/>
            </a:prstGeom>
            <a:solidFill>
              <a:schemeClr val="bg1"/>
            </a:solidFill>
            <a:ln w="38100" cap="sq" cmpd="sng" algn="ctr">
              <a:solidFill>
                <a:srgbClr val="04050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
          <p:nvSpPr>
            <p:cNvPr id="40" name="Rectangle 39">
              <a:extLst>
                <a:ext uri="{FF2B5EF4-FFF2-40B4-BE49-F238E27FC236}">
                  <a16:creationId xmlns:a16="http://schemas.microsoft.com/office/drawing/2014/main" id="{E78A916C-F16F-8495-68AE-ADBA87777E54}"/>
                </a:ext>
              </a:extLst>
            </p:cNvPr>
            <p:cNvSpPr/>
            <p:nvPr/>
          </p:nvSpPr>
          <p:spPr bwMode="auto">
            <a:xfrm>
              <a:off x="10188965" y="1232283"/>
              <a:ext cx="479543" cy="413953"/>
            </a:xfrm>
            <a:prstGeom prst="rect">
              <a:avLst/>
            </a:prstGeom>
            <a:solidFill>
              <a:schemeClr val="bg1"/>
            </a:solid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b="1" dirty="0">
                  <a:latin typeface="Times New Roman" charset="0"/>
                </a:rPr>
                <a:t>1990+</a:t>
              </a:r>
              <a:endParaRPr kumimoji="0" lang="en-US" sz="2000" b="1" i="0" u="none" strike="noStrike" cap="none" normalizeH="0" baseline="0" dirty="0">
                <a:ln>
                  <a:noFill/>
                </a:ln>
                <a:solidFill>
                  <a:schemeClr val="tx1"/>
                </a:solidFill>
                <a:effectLst/>
                <a:latin typeface="Times New Roman" charset="0"/>
              </a:endParaRPr>
            </a:p>
          </p:txBody>
        </p:sp>
      </p:grpSp>
      <p:sp>
        <p:nvSpPr>
          <p:cNvPr id="41" name="TextBox 40">
            <a:extLst>
              <a:ext uri="{FF2B5EF4-FFF2-40B4-BE49-F238E27FC236}">
                <a16:creationId xmlns:a16="http://schemas.microsoft.com/office/drawing/2014/main" id="{72B386D7-4634-72E4-F02F-D7DAD501CDC1}"/>
              </a:ext>
            </a:extLst>
          </p:cNvPr>
          <p:cNvSpPr txBox="1"/>
          <p:nvPr/>
        </p:nvSpPr>
        <p:spPr>
          <a:xfrm>
            <a:off x="789149" y="1119767"/>
            <a:ext cx="1233087"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1-11</a:t>
            </a:r>
            <a:endParaRPr lang="en-US" sz="1400" b="1" spc="-70" dirty="0">
              <a:solidFill>
                <a:srgbClr val="000000"/>
              </a:solidFill>
              <a:latin typeface="Arial"/>
              <a:ea typeface="华文楷体"/>
              <a:cs typeface="Arial"/>
            </a:endParaRPr>
          </a:p>
        </p:txBody>
      </p:sp>
      <p:sp>
        <p:nvSpPr>
          <p:cNvPr id="42" name="TextBox 41">
            <a:extLst>
              <a:ext uri="{FF2B5EF4-FFF2-40B4-BE49-F238E27FC236}">
                <a16:creationId xmlns:a16="http://schemas.microsoft.com/office/drawing/2014/main" id="{D4859F74-ACB2-737F-DFC6-CDBAEC175272}"/>
              </a:ext>
            </a:extLst>
          </p:cNvPr>
          <p:cNvSpPr txBox="1"/>
          <p:nvPr/>
        </p:nvSpPr>
        <p:spPr>
          <a:xfrm>
            <a:off x="2125004" y="1117700"/>
            <a:ext cx="1404156"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12-50</a:t>
            </a:r>
            <a:endParaRPr lang="en-US" sz="1400" b="1" spc="-70" dirty="0">
              <a:solidFill>
                <a:srgbClr val="000000"/>
              </a:solidFill>
              <a:latin typeface="Arial"/>
              <a:ea typeface="华文楷体"/>
              <a:cs typeface="Arial"/>
            </a:endParaRPr>
          </a:p>
        </p:txBody>
      </p:sp>
      <p:sp>
        <p:nvSpPr>
          <p:cNvPr id="43" name="Text Box 7">
            <a:extLst>
              <a:ext uri="{FF2B5EF4-FFF2-40B4-BE49-F238E27FC236}">
                <a16:creationId xmlns:a16="http://schemas.microsoft.com/office/drawing/2014/main" id="{8A2EBC3F-F265-F854-AA81-4FFFBCE51E95}"/>
              </a:ext>
            </a:extLst>
          </p:cNvPr>
          <p:cNvSpPr txBox="1">
            <a:spLocks noChangeArrowheads="1"/>
          </p:cNvSpPr>
          <p:nvPr/>
        </p:nvSpPr>
        <p:spPr bwMode="auto">
          <a:xfrm rot="17912278">
            <a:off x="5181128" y="1164069"/>
            <a:ext cx="67999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Judges</a:t>
            </a:r>
          </a:p>
        </p:txBody>
      </p:sp>
      <p:sp>
        <p:nvSpPr>
          <p:cNvPr id="44" name="Text Box 7">
            <a:extLst>
              <a:ext uri="{FF2B5EF4-FFF2-40B4-BE49-F238E27FC236}">
                <a16:creationId xmlns:a16="http://schemas.microsoft.com/office/drawing/2014/main" id="{4D5B7546-0B7E-83D2-CFC3-B8858914FD4F}"/>
              </a:ext>
            </a:extLst>
          </p:cNvPr>
          <p:cNvSpPr txBox="1">
            <a:spLocks noChangeArrowheads="1"/>
          </p:cNvSpPr>
          <p:nvPr/>
        </p:nvSpPr>
        <p:spPr bwMode="auto">
          <a:xfrm rot="17912278">
            <a:off x="7935390" y="1256637"/>
            <a:ext cx="48282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Ezra</a:t>
            </a:r>
          </a:p>
        </p:txBody>
      </p:sp>
      <p:sp>
        <p:nvSpPr>
          <p:cNvPr id="45" name="Text Box 7">
            <a:extLst>
              <a:ext uri="{FF2B5EF4-FFF2-40B4-BE49-F238E27FC236}">
                <a16:creationId xmlns:a16="http://schemas.microsoft.com/office/drawing/2014/main" id="{AA066ED0-88F6-CDFA-7C3D-F105010B5B43}"/>
              </a:ext>
            </a:extLst>
          </p:cNvPr>
          <p:cNvSpPr txBox="1">
            <a:spLocks noChangeArrowheads="1"/>
          </p:cNvSpPr>
          <p:nvPr/>
        </p:nvSpPr>
        <p:spPr bwMode="auto">
          <a:xfrm rot="17912278">
            <a:off x="8203489" y="1231704"/>
            <a:ext cx="62388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Esther</a:t>
            </a:r>
          </a:p>
        </p:txBody>
      </p:sp>
      <p:sp>
        <p:nvSpPr>
          <p:cNvPr id="46" name="Text Box 7">
            <a:extLst>
              <a:ext uri="{FF2B5EF4-FFF2-40B4-BE49-F238E27FC236}">
                <a16:creationId xmlns:a16="http://schemas.microsoft.com/office/drawing/2014/main" id="{9948672D-E7D8-59D5-563D-0A5A09484369}"/>
              </a:ext>
            </a:extLst>
          </p:cNvPr>
          <p:cNvSpPr txBox="1">
            <a:spLocks noChangeArrowheads="1"/>
          </p:cNvSpPr>
          <p:nvPr/>
        </p:nvSpPr>
        <p:spPr bwMode="auto">
          <a:xfrm rot="17912278">
            <a:off x="3931153" y="1103175"/>
            <a:ext cx="797013"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Numbers</a:t>
            </a:r>
          </a:p>
        </p:txBody>
      </p:sp>
      <p:sp>
        <p:nvSpPr>
          <p:cNvPr id="47" name="Text Box 7">
            <a:extLst>
              <a:ext uri="{FF2B5EF4-FFF2-40B4-BE49-F238E27FC236}">
                <a16:creationId xmlns:a16="http://schemas.microsoft.com/office/drawing/2014/main" id="{5F927712-7D21-EF04-5A26-2A17E9C1AAB8}"/>
              </a:ext>
            </a:extLst>
          </p:cNvPr>
          <p:cNvSpPr txBox="1">
            <a:spLocks noChangeArrowheads="1"/>
          </p:cNvSpPr>
          <p:nvPr/>
        </p:nvSpPr>
        <p:spPr bwMode="auto">
          <a:xfrm rot="17912278">
            <a:off x="4078057" y="982113"/>
            <a:ext cx="1095172"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Deuteronomy</a:t>
            </a:r>
          </a:p>
        </p:txBody>
      </p:sp>
      <p:sp>
        <p:nvSpPr>
          <p:cNvPr id="48" name="Text Box 7">
            <a:extLst>
              <a:ext uri="{FF2B5EF4-FFF2-40B4-BE49-F238E27FC236}">
                <a16:creationId xmlns:a16="http://schemas.microsoft.com/office/drawing/2014/main" id="{3A1522CB-F9D6-4E64-E703-910D73146D69}"/>
              </a:ext>
            </a:extLst>
          </p:cNvPr>
          <p:cNvSpPr txBox="1">
            <a:spLocks noChangeArrowheads="1"/>
          </p:cNvSpPr>
          <p:nvPr/>
        </p:nvSpPr>
        <p:spPr bwMode="auto">
          <a:xfrm rot="17912278">
            <a:off x="3734956" y="1102471"/>
            <a:ext cx="79541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Leviticus</a:t>
            </a:r>
          </a:p>
        </p:txBody>
      </p:sp>
      <p:sp>
        <p:nvSpPr>
          <p:cNvPr id="49" name="Text Box 7">
            <a:extLst>
              <a:ext uri="{FF2B5EF4-FFF2-40B4-BE49-F238E27FC236}">
                <a16:creationId xmlns:a16="http://schemas.microsoft.com/office/drawing/2014/main" id="{4BBCB853-E98E-F7B4-96A1-F3194DF96AED}"/>
              </a:ext>
            </a:extLst>
          </p:cNvPr>
          <p:cNvSpPr txBox="1">
            <a:spLocks noChangeArrowheads="1"/>
          </p:cNvSpPr>
          <p:nvPr/>
        </p:nvSpPr>
        <p:spPr bwMode="auto">
          <a:xfrm rot="17912278">
            <a:off x="3508880" y="1150467"/>
            <a:ext cx="69602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Exodus</a:t>
            </a:r>
          </a:p>
        </p:txBody>
      </p:sp>
      <p:sp>
        <p:nvSpPr>
          <p:cNvPr id="50" name="Text Box 7">
            <a:extLst>
              <a:ext uri="{FF2B5EF4-FFF2-40B4-BE49-F238E27FC236}">
                <a16:creationId xmlns:a16="http://schemas.microsoft.com/office/drawing/2014/main" id="{85560002-A033-22CD-1DE5-DA6DF60B1A10}"/>
              </a:ext>
            </a:extLst>
          </p:cNvPr>
          <p:cNvSpPr txBox="1">
            <a:spLocks noChangeArrowheads="1"/>
          </p:cNvSpPr>
          <p:nvPr/>
        </p:nvSpPr>
        <p:spPr bwMode="auto">
          <a:xfrm rot="17912278">
            <a:off x="5455748" y="1178499"/>
            <a:ext cx="506870"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Ruth</a:t>
            </a:r>
          </a:p>
        </p:txBody>
      </p:sp>
      <p:sp>
        <p:nvSpPr>
          <p:cNvPr id="51" name="Text Box 7">
            <a:extLst>
              <a:ext uri="{FF2B5EF4-FFF2-40B4-BE49-F238E27FC236}">
                <a16:creationId xmlns:a16="http://schemas.microsoft.com/office/drawing/2014/main" id="{BE649697-1390-6844-7A12-C2174620761D}"/>
              </a:ext>
            </a:extLst>
          </p:cNvPr>
          <p:cNvSpPr txBox="1">
            <a:spLocks noChangeArrowheads="1"/>
          </p:cNvSpPr>
          <p:nvPr/>
        </p:nvSpPr>
        <p:spPr bwMode="auto">
          <a:xfrm rot="17912278">
            <a:off x="4620202" y="1151821"/>
            <a:ext cx="67999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Joshua</a:t>
            </a:r>
          </a:p>
        </p:txBody>
      </p:sp>
      <p:sp>
        <p:nvSpPr>
          <p:cNvPr id="52" name="Text Box 7">
            <a:extLst>
              <a:ext uri="{FF2B5EF4-FFF2-40B4-BE49-F238E27FC236}">
                <a16:creationId xmlns:a16="http://schemas.microsoft.com/office/drawing/2014/main" id="{FE475D9A-E791-E026-AD8A-D7966293B56E}"/>
              </a:ext>
            </a:extLst>
          </p:cNvPr>
          <p:cNvSpPr txBox="1">
            <a:spLocks noChangeArrowheads="1"/>
          </p:cNvSpPr>
          <p:nvPr/>
        </p:nvSpPr>
        <p:spPr bwMode="auto">
          <a:xfrm>
            <a:off x="944877" y="419665"/>
            <a:ext cx="754632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&amp; 2 Chronicles ----------------------------------------------------------</a:t>
            </a:r>
          </a:p>
        </p:txBody>
      </p:sp>
      <p:grpSp>
        <p:nvGrpSpPr>
          <p:cNvPr id="53" name="Group 52">
            <a:extLst>
              <a:ext uri="{FF2B5EF4-FFF2-40B4-BE49-F238E27FC236}">
                <a16:creationId xmlns:a16="http://schemas.microsoft.com/office/drawing/2014/main" id="{CF2C1E16-4356-12D6-953F-8D6D8192ECE4}"/>
              </a:ext>
            </a:extLst>
          </p:cNvPr>
          <p:cNvGrpSpPr/>
          <p:nvPr/>
        </p:nvGrpSpPr>
        <p:grpSpPr>
          <a:xfrm>
            <a:off x="1019175" y="1456217"/>
            <a:ext cx="10153650" cy="278536"/>
            <a:chOff x="1019175" y="1456217"/>
            <a:chExt cx="10153650" cy="278536"/>
          </a:xfrm>
        </p:grpSpPr>
        <p:pic>
          <p:nvPicPr>
            <p:cNvPr id="54" name="Picture 53">
              <a:extLst>
                <a:ext uri="{FF2B5EF4-FFF2-40B4-BE49-F238E27FC236}">
                  <a16:creationId xmlns:a16="http://schemas.microsoft.com/office/drawing/2014/main" id="{A44A4B97-7AEF-18E6-011E-5AC3025922D2}"/>
                </a:ext>
              </a:extLst>
            </p:cNvPr>
            <p:cNvPicPr>
              <a:picLocks noChangeAspect="1"/>
            </p:cNvPicPr>
            <p:nvPr/>
          </p:nvPicPr>
          <p:blipFill>
            <a:blip r:embed="rId4"/>
            <a:stretch>
              <a:fillRect/>
            </a:stretch>
          </p:blipFill>
          <p:spPr>
            <a:xfrm>
              <a:off x="1019175" y="1576072"/>
              <a:ext cx="10153650" cy="28575"/>
            </a:xfrm>
            <a:prstGeom prst="rect">
              <a:avLst/>
            </a:prstGeom>
          </p:spPr>
        </p:pic>
        <p:pic>
          <p:nvPicPr>
            <p:cNvPr id="55" name="Picture 54">
              <a:extLst>
                <a:ext uri="{FF2B5EF4-FFF2-40B4-BE49-F238E27FC236}">
                  <a16:creationId xmlns:a16="http://schemas.microsoft.com/office/drawing/2014/main" id="{7C60A858-DABB-7F39-C8C7-81D5D22A7465}"/>
                </a:ext>
              </a:extLst>
            </p:cNvPr>
            <p:cNvPicPr>
              <a:picLocks noChangeAspect="1"/>
            </p:cNvPicPr>
            <p:nvPr/>
          </p:nvPicPr>
          <p:blipFill>
            <a:blip r:embed="rId4"/>
            <a:stretch>
              <a:fillRect/>
            </a:stretch>
          </p:blipFill>
          <p:spPr>
            <a:xfrm rot="16200000">
              <a:off x="1983843" y="1583774"/>
              <a:ext cx="260003" cy="28575"/>
            </a:xfrm>
            <a:prstGeom prst="rect">
              <a:avLst/>
            </a:prstGeom>
          </p:spPr>
        </p:pic>
        <p:pic>
          <p:nvPicPr>
            <p:cNvPr id="56" name="Picture 55">
              <a:extLst>
                <a:ext uri="{FF2B5EF4-FFF2-40B4-BE49-F238E27FC236}">
                  <a16:creationId xmlns:a16="http://schemas.microsoft.com/office/drawing/2014/main" id="{6888FB3A-CB12-D679-B549-65B3BB370739}"/>
                </a:ext>
              </a:extLst>
            </p:cNvPr>
            <p:cNvPicPr>
              <a:picLocks noChangeAspect="1"/>
            </p:cNvPicPr>
            <p:nvPr/>
          </p:nvPicPr>
          <p:blipFill>
            <a:blip r:embed="rId4"/>
            <a:stretch>
              <a:fillRect/>
            </a:stretch>
          </p:blipFill>
          <p:spPr>
            <a:xfrm rot="16200000">
              <a:off x="8435987" y="1583774"/>
              <a:ext cx="260003" cy="28575"/>
            </a:xfrm>
            <a:prstGeom prst="rect">
              <a:avLst/>
            </a:prstGeom>
          </p:spPr>
        </p:pic>
        <p:pic>
          <p:nvPicPr>
            <p:cNvPr id="57" name="Picture 56">
              <a:extLst>
                <a:ext uri="{FF2B5EF4-FFF2-40B4-BE49-F238E27FC236}">
                  <a16:creationId xmlns:a16="http://schemas.microsoft.com/office/drawing/2014/main" id="{01AE1C6F-0CB6-4234-FE0E-9F77956F49E5}"/>
                </a:ext>
              </a:extLst>
            </p:cNvPr>
            <p:cNvPicPr>
              <a:picLocks noChangeAspect="1"/>
            </p:cNvPicPr>
            <p:nvPr/>
          </p:nvPicPr>
          <p:blipFill>
            <a:blip r:embed="rId4"/>
            <a:stretch>
              <a:fillRect/>
            </a:stretch>
          </p:blipFill>
          <p:spPr>
            <a:xfrm rot="16200000">
              <a:off x="9184642" y="1590464"/>
              <a:ext cx="260003" cy="28575"/>
            </a:xfrm>
            <a:prstGeom prst="rect">
              <a:avLst/>
            </a:prstGeom>
          </p:spPr>
        </p:pic>
        <p:pic>
          <p:nvPicPr>
            <p:cNvPr id="58" name="Picture 57">
              <a:extLst>
                <a:ext uri="{FF2B5EF4-FFF2-40B4-BE49-F238E27FC236}">
                  <a16:creationId xmlns:a16="http://schemas.microsoft.com/office/drawing/2014/main" id="{09030079-A053-B94E-940E-2CBCC271E21C}"/>
                </a:ext>
              </a:extLst>
            </p:cNvPr>
            <p:cNvPicPr>
              <a:picLocks noChangeAspect="1"/>
            </p:cNvPicPr>
            <p:nvPr/>
          </p:nvPicPr>
          <p:blipFill>
            <a:blip r:embed="rId4"/>
            <a:stretch>
              <a:fillRect/>
            </a:stretch>
          </p:blipFill>
          <p:spPr>
            <a:xfrm rot="16200000">
              <a:off x="9292654" y="1590464"/>
              <a:ext cx="260003" cy="28575"/>
            </a:xfrm>
            <a:prstGeom prst="rect">
              <a:avLst/>
            </a:prstGeom>
          </p:spPr>
        </p:pic>
        <p:pic>
          <p:nvPicPr>
            <p:cNvPr id="59" name="Picture 58">
              <a:extLst>
                <a:ext uri="{FF2B5EF4-FFF2-40B4-BE49-F238E27FC236}">
                  <a16:creationId xmlns:a16="http://schemas.microsoft.com/office/drawing/2014/main" id="{9F33125C-8F8D-1530-2A86-C712E1029E1B}"/>
                </a:ext>
              </a:extLst>
            </p:cNvPr>
            <p:cNvPicPr>
              <a:picLocks noChangeAspect="1"/>
            </p:cNvPicPr>
            <p:nvPr/>
          </p:nvPicPr>
          <p:blipFill>
            <a:blip r:embed="rId4"/>
            <a:stretch>
              <a:fillRect/>
            </a:stretch>
          </p:blipFill>
          <p:spPr>
            <a:xfrm rot="16200000">
              <a:off x="10329440" y="1583132"/>
              <a:ext cx="274666" cy="28575"/>
            </a:xfrm>
            <a:prstGeom prst="rect">
              <a:avLst/>
            </a:prstGeom>
          </p:spPr>
        </p:pic>
        <p:pic>
          <p:nvPicPr>
            <p:cNvPr id="60" name="Picture 59">
              <a:extLst>
                <a:ext uri="{FF2B5EF4-FFF2-40B4-BE49-F238E27FC236}">
                  <a16:creationId xmlns:a16="http://schemas.microsoft.com/office/drawing/2014/main" id="{45F7A38D-2FDA-724C-F12D-5F7E01E97FC9}"/>
                </a:ext>
              </a:extLst>
            </p:cNvPr>
            <p:cNvPicPr>
              <a:picLocks noChangeAspect="1"/>
            </p:cNvPicPr>
            <p:nvPr/>
          </p:nvPicPr>
          <p:blipFill>
            <a:blip r:embed="rId4"/>
            <a:stretch>
              <a:fillRect/>
            </a:stretch>
          </p:blipFill>
          <p:spPr>
            <a:xfrm rot="16200000">
              <a:off x="10581468" y="1583132"/>
              <a:ext cx="274666" cy="28575"/>
            </a:xfrm>
            <a:prstGeom prst="rect">
              <a:avLst/>
            </a:prstGeom>
          </p:spPr>
        </p:pic>
        <p:pic>
          <p:nvPicPr>
            <p:cNvPr id="61" name="Picture 60">
              <a:extLst>
                <a:ext uri="{FF2B5EF4-FFF2-40B4-BE49-F238E27FC236}">
                  <a16:creationId xmlns:a16="http://schemas.microsoft.com/office/drawing/2014/main" id="{9AC7C933-91B9-9302-7B82-B58E122A10D8}"/>
                </a:ext>
              </a:extLst>
            </p:cNvPr>
            <p:cNvPicPr>
              <a:picLocks noChangeAspect="1"/>
            </p:cNvPicPr>
            <p:nvPr/>
          </p:nvPicPr>
          <p:blipFill>
            <a:blip r:embed="rId4"/>
            <a:stretch>
              <a:fillRect/>
            </a:stretch>
          </p:blipFill>
          <p:spPr>
            <a:xfrm rot="16200000">
              <a:off x="3496010" y="1577211"/>
              <a:ext cx="260003" cy="28575"/>
            </a:xfrm>
            <a:prstGeom prst="rect">
              <a:avLst/>
            </a:prstGeom>
          </p:spPr>
        </p:pic>
        <p:pic>
          <p:nvPicPr>
            <p:cNvPr id="62" name="Picture 61">
              <a:extLst>
                <a:ext uri="{FF2B5EF4-FFF2-40B4-BE49-F238E27FC236}">
                  <a16:creationId xmlns:a16="http://schemas.microsoft.com/office/drawing/2014/main" id="{EAFB041A-DA73-9B10-298C-0A2A2FF57A9D}"/>
                </a:ext>
              </a:extLst>
            </p:cNvPr>
            <p:cNvPicPr>
              <a:picLocks noChangeAspect="1"/>
            </p:cNvPicPr>
            <p:nvPr/>
          </p:nvPicPr>
          <p:blipFill>
            <a:blip r:embed="rId4"/>
            <a:stretch>
              <a:fillRect/>
            </a:stretch>
          </p:blipFill>
          <p:spPr>
            <a:xfrm rot="16200000">
              <a:off x="4461827" y="1577211"/>
              <a:ext cx="260003" cy="28575"/>
            </a:xfrm>
            <a:prstGeom prst="rect">
              <a:avLst/>
            </a:prstGeom>
          </p:spPr>
        </p:pic>
        <p:pic>
          <p:nvPicPr>
            <p:cNvPr id="63" name="Picture 62">
              <a:extLst>
                <a:ext uri="{FF2B5EF4-FFF2-40B4-BE49-F238E27FC236}">
                  <a16:creationId xmlns:a16="http://schemas.microsoft.com/office/drawing/2014/main" id="{B2F8C61E-052B-1DA6-2A14-DD6F1443D294}"/>
                </a:ext>
              </a:extLst>
            </p:cNvPr>
            <p:cNvPicPr>
              <a:picLocks noChangeAspect="1"/>
            </p:cNvPicPr>
            <p:nvPr/>
          </p:nvPicPr>
          <p:blipFill>
            <a:blip r:embed="rId4"/>
            <a:stretch>
              <a:fillRect/>
            </a:stretch>
          </p:blipFill>
          <p:spPr>
            <a:xfrm rot="16200000">
              <a:off x="6041866" y="1571931"/>
              <a:ext cx="260003" cy="28575"/>
            </a:xfrm>
            <a:prstGeom prst="rect">
              <a:avLst/>
            </a:prstGeom>
          </p:spPr>
        </p:pic>
      </p:grpSp>
      <p:sp>
        <p:nvSpPr>
          <p:cNvPr id="64" name="Text Box 7">
            <a:extLst>
              <a:ext uri="{FF2B5EF4-FFF2-40B4-BE49-F238E27FC236}">
                <a16:creationId xmlns:a16="http://schemas.microsoft.com/office/drawing/2014/main" id="{A1A2927F-EBA8-FE92-B782-394B7F582A15}"/>
              </a:ext>
            </a:extLst>
          </p:cNvPr>
          <p:cNvSpPr txBox="1">
            <a:spLocks noChangeArrowheads="1"/>
          </p:cNvSpPr>
          <p:nvPr/>
        </p:nvSpPr>
        <p:spPr bwMode="auto">
          <a:xfrm rot="17912278">
            <a:off x="5978013" y="1100711"/>
            <a:ext cx="803425"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Samuel</a:t>
            </a:r>
          </a:p>
        </p:txBody>
      </p:sp>
      <p:sp>
        <p:nvSpPr>
          <p:cNvPr id="65" name="Text Box 7">
            <a:extLst>
              <a:ext uri="{FF2B5EF4-FFF2-40B4-BE49-F238E27FC236}">
                <a16:creationId xmlns:a16="http://schemas.microsoft.com/office/drawing/2014/main" id="{5B05B479-9BE2-C0B3-0E0B-F7D503446765}"/>
              </a:ext>
            </a:extLst>
          </p:cNvPr>
          <p:cNvSpPr txBox="1">
            <a:spLocks noChangeArrowheads="1"/>
          </p:cNvSpPr>
          <p:nvPr/>
        </p:nvSpPr>
        <p:spPr bwMode="auto">
          <a:xfrm rot="17912278">
            <a:off x="6134703" y="1100711"/>
            <a:ext cx="803425"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Samuel</a:t>
            </a:r>
          </a:p>
        </p:txBody>
      </p:sp>
      <p:sp>
        <p:nvSpPr>
          <p:cNvPr id="66" name="Text Box 7">
            <a:extLst>
              <a:ext uri="{FF2B5EF4-FFF2-40B4-BE49-F238E27FC236}">
                <a16:creationId xmlns:a16="http://schemas.microsoft.com/office/drawing/2014/main" id="{5CBCA715-3E6F-82FF-B449-686D4C506126}"/>
              </a:ext>
            </a:extLst>
          </p:cNvPr>
          <p:cNvSpPr txBox="1">
            <a:spLocks noChangeArrowheads="1"/>
          </p:cNvSpPr>
          <p:nvPr/>
        </p:nvSpPr>
        <p:spPr bwMode="auto">
          <a:xfrm rot="17912278">
            <a:off x="6343187" y="1145891"/>
            <a:ext cx="69442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Kings</a:t>
            </a:r>
          </a:p>
        </p:txBody>
      </p:sp>
      <p:sp>
        <p:nvSpPr>
          <p:cNvPr id="67" name="Text Box 7">
            <a:extLst>
              <a:ext uri="{FF2B5EF4-FFF2-40B4-BE49-F238E27FC236}">
                <a16:creationId xmlns:a16="http://schemas.microsoft.com/office/drawing/2014/main" id="{2CD61A81-E5DD-8726-430F-11035FF1480D}"/>
              </a:ext>
            </a:extLst>
          </p:cNvPr>
          <p:cNvSpPr txBox="1">
            <a:spLocks noChangeArrowheads="1"/>
          </p:cNvSpPr>
          <p:nvPr/>
        </p:nvSpPr>
        <p:spPr bwMode="auto">
          <a:xfrm rot="17912278">
            <a:off x="7282623" y="1132446"/>
            <a:ext cx="69442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Kings</a:t>
            </a:r>
          </a:p>
        </p:txBody>
      </p:sp>
      <p:sp>
        <p:nvSpPr>
          <p:cNvPr id="68" name="Text Box 7">
            <a:extLst>
              <a:ext uri="{FF2B5EF4-FFF2-40B4-BE49-F238E27FC236}">
                <a16:creationId xmlns:a16="http://schemas.microsoft.com/office/drawing/2014/main" id="{1A829E12-C13B-F256-275E-4CB63DF00C99}"/>
              </a:ext>
            </a:extLst>
          </p:cNvPr>
          <p:cNvSpPr txBox="1">
            <a:spLocks noChangeArrowheads="1"/>
          </p:cNvSpPr>
          <p:nvPr/>
        </p:nvSpPr>
        <p:spPr bwMode="auto">
          <a:xfrm rot="17912278">
            <a:off x="7999591" y="1100719"/>
            <a:ext cx="85953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Nehemiah</a:t>
            </a:r>
          </a:p>
        </p:txBody>
      </p:sp>
      <p:sp>
        <p:nvSpPr>
          <p:cNvPr id="3" name="TextBox 2">
            <a:extLst>
              <a:ext uri="{FF2B5EF4-FFF2-40B4-BE49-F238E27FC236}">
                <a16:creationId xmlns:a16="http://schemas.microsoft.com/office/drawing/2014/main" id="{AEBEE29B-AF7B-63E5-3DB7-BD5F01EFDEAA}"/>
              </a:ext>
            </a:extLst>
          </p:cNvPr>
          <p:cNvSpPr txBox="1"/>
          <p:nvPr/>
        </p:nvSpPr>
        <p:spPr>
          <a:xfrm>
            <a:off x="11701078" y="11642"/>
            <a:ext cx="488378"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dirty="0">
                <a:effectLst/>
                <a:latin typeface="+mj-lt"/>
                <a:ea typeface="+mj-ea"/>
                <a:cs typeface="+mj-cs"/>
              </a:rPr>
              <a:t>7</a:t>
            </a:r>
            <a:endParaRPr lang="en-US" sz="3600" b="1" kern="1200" dirty="0">
              <a:effectLst/>
              <a:latin typeface="+mj-lt"/>
              <a:ea typeface="+mj-ea"/>
              <a:cs typeface="+mj-cs"/>
            </a:endParaRPr>
          </a:p>
        </p:txBody>
      </p:sp>
    </p:spTree>
    <p:extLst>
      <p:ext uri="{BB962C8B-B14F-4D97-AF65-F5344CB8AC3E}">
        <p14:creationId xmlns:p14="http://schemas.microsoft.com/office/powerpoint/2010/main" val="369726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9F4ED-BA4D-E5CD-9F40-1023661D1D86}"/>
            </a:ext>
          </a:extLst>
        </p:cNvPr>
        <p:cNvGrpSpPr/>
        <p:nvPr/>
      </p:nvGrpSpPr>
      <p:grpSpPr>
        <a:xfrm>
          <a:off x="0" y="0"/>
          <a:ext cx="0" cy="0"/>
          <a:chOff x="0" y="0"/>
          <a:chExt cx="0" cy="0"/>
        </a:xfrm>
      </p:grpSpPr>
      <p:pic>
        <p:nvPicPr>
          <p:cNvPr id="8" name="Picture 7" descr="Open book">
            <a:extLst>
              <a:ext uri="{FF2B5EF4-FFF2-40B4-BE49-F238E27FC236}">
                <a16:creationId xmlns:a16="http://schemas.microsoft.com/office/drawing/2014/main" id="{9C65BEDB-44D6-AE4C-D591-685D004D1FE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5" name="Rectangle 4">
            <a:extLst>
              <a:ext uri="{FF2B5EF4-FFF2-40B4-BE49-F238E27FC236}">
                <a16:creationId xmlns:a16="http://schemas.microsoft.com/office/drawing/2014/main" id="{0AF0EE7A-8478-CC5F-D13C-1CFC926C32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5577840"/>
            <a:ext cx="12191999" cy="128016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6" name="Title 1">
            <a:extLst>
              <a:ext uri="{FF2B5EF4-FFF2-40B4-BE49-F238E27FC236}">
                <a16:creationId xmlns:a16="http://schemas.microsoft.com/office/drawing/2014/main" id="{981772AA-3DD3-3648-99B7-E89D8ACC9950}"/>
              </a:ext>
            </a:extLst>
          </p:cNvPr>
          <p:cNvSpPr txBox="1">
            <a:spLocks/>
          </p:cNvSpPr>
          <p:nvPr/>
        </p:nvSpPr>
        <p:spPr>
          <a:xfrm>
            <a:off x="320039" y="5739969"/>
            <a:ext cx="11451414" cy="960120"/>
          </a:xfrm>
          <a:prstGeom prst="rect">
            <a:avLst/>
          </a:prstGeom>
          <a:ln>
            <a:noFill/>
          </a:ln>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How should we read Genesis?</a:t>
            </a:r>
          </a:p>
        </p:txBody>
      </p:sp>
      <p:sp>
        <p:nvSpPr>
          <p:cNvPr id="2" name="TextBox 1">
            <a:extLst>
              <a:ext uri="{FF2B5EF4-FFF2-40B4-BE49-F238E27FC236}">
                <a16:creationId xmlns:a16="http://schemas.microsoft.com/office/drawing/2014/main" id="{5EEEDA49-AB24-5E55-2D72-3B4057669928}"/>
              </a:ext>
            </a:extLst>
          </p:cNvPr>
          <p:cNvSpPr txBox="1"/>
          <p:nvPr/>
        </p:nvSpPr>
        <p:spPr>
          <a:xfrm>
            <a:off x="11701078" y="11642"/>
            <a:ext cx="488378"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kern="1200" dirty="0">
                <a:solidFill>
                  <a:schemeClr val="bg1"/>
                </a:solidFill>
                <a:effectLst>
                  <a:glow rad="127000">
                    <a:schemeClr val="tx1"/>
                  </a:glow>
                </a:effectLst>
                <a:latin typeface="+mj-lt"/>
                <a:ea typeface="+mj-ea"/>
                <a:cs typeface="+mj-cs"/>
              </a:rPr>
              <a:t>8</a:t>
            </a:r>
          </a:p>
        </p:txBody>
      </p:sp>
    </p:spTree>
    <p:extLst>
      <p:ext uri="{BB962C8B-B14F-4D97-AF65-F5344CB8AC3E}">
        <p14:creationId xmlns:p14="http://schemas.microsoft.com/office/powerpoint/2010/main" val="3726546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E783789-3598-C42C-F7C6-EB128EDC0690}"/>
            </a:ext>
          </a:extLst>
        </p:cNvPr>
        <p:cNvGrpSpPr/>
        <p:nvPr/>
      </p:nvGrpSpPr>
      <p:grpSpPr>
        <a:xfrm>
          <a:off x="0" y="0"/>
          <a:ext cx="0" cy="0"/>
          <a:chOff x="0" y="0"/>
          <a:chExt cx="0" cy="0"/>
        </a:xfrm>
      </p:grpSpPr>
      <p:pic>
        <p:nvPicPr>
          <p:cNvPr id="8" name="Picture 7" descr="Open book">
            <a:extLst>
              <a:ext uri="{FF2B5EF4-FFF2-40B4-BE49-F238E27FC236}">
                <a16:creationId xmlns:a16="http://schemas.microsoft.com/office/drawing/2014/main" id="{7B757E7B-55C8-E4B7-2D52-52004BDD677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096000" y="157911"/>
            <a:ext cx="5864891" cy="3299002"/>
          </a:xfrm>
          <a:prstGeom prst="rect">
            <a:avLst/>
          </a:prstGeom>
          <a:effectLst>
            <a:softEdge rad="76200"/>
          </a:effectLst>
        </p:spPr>
      </p:pic>
      <p:sp>
        <p:nvSpPr>
          <p:cNvPr id="2" name="TextBox 1">
            <a:extLst>
              <a:ext uri="{FF2B5EF4-FFF2-40B4-BE49-F238E27FC236}">
                <a16:creationId xmlns:a16="http://schemas.microsoft.com/office/drawing/2014/main" id="{EF113E5E-F8F7-D2C4-9E12-218527630B4B}"/>
              </a:ext>
            </a:extLst>
          </p:cNvPr>
          <p:cNvSpPr txBox="1"/>
          <p:nvPr/>
        </p:nvSpPr>
        <p:spPr>
          <a:xfrm>
            <a:off x="11701078" y="11642"/>
            <a:ext cx="488378"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kern="1200" dirty="0">
                <a:solidFill>
                  <a:schemeClr val="bg1"/>
                </a:solidFill>
                <a:effectLst>
                  <a:glow rad="127000">
                    <a:schemeClr val="tx1"/>
                  </a:glow>
                </a:effectLst>
                <a:latin typeface="+mj-lt"/>
                <a:ea typeface="+mj-ea"/>
                <a:cs typeface="+mj-cs"/>
              </a:rPr>
              <a:t>9</a:t>
            </a:r>
          </a:p>
        </p:txBody>
      </p:sp>
      <p:sp>
        <p:nvSpPr>
          <p:cNvPr id="3" name="Title 1">
            <a:extLst>
              <a:ext uri="{FF2B5EF4-FFF2-40B4-BE49-F238E27FC236}">
                <a16:creationId xmlns:a16="http://schemas.microsoft.com/office/drawing/2014/main" id="{72F6557A-8FB2-B0E8-72F0-4D6F8F116FE3}"/>
              </a:ext>
            </a:extLst>
          </p:cNvPr>
          <p:cNvSpPr txBox="1">
            <a:spLocks/>
          </p:cNvSpPr>
          <p:nvPr/>
        </p:nvSpPr>
        <p:spPr>
          <a:xfrm>
            <a:off x="524470" y="695381"/>
            <a:ext cx="5342965" cy="1111458"/>
          </a:xfrm>
          <a:prstGeom prst="rect">
            <a:avLst/>
          </a:prstGeom>
          <a:ln>
            <a:noFill/>
          </a:ln>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en-US" sz="5400" b="1" dirty="0">
                <a:solidFill>
                  <a:schemeClr val="bg1"/>
                </a:solidFill>
              </a:rPr>
              <a:t>Many people say: </a:t>
            </a:r>
          </a:p>
        </p:txBody>
      </p:sp>
      <p:sp>
        <p:nvSpPr>
          <p:cNvPr id="4" name="Title 1">
            <a:extLst>
              <a:ext uri="{FF2B5EF4-FFF2-40B4-BE49-F238E27FC236}">
                <a16:creationId xmlns:a16="http://schemas.microsoft.com/office/drawing/2014/main" id="{AF6B80F3-269B-5766-0B08-68FF1FEDA950}"/>
              </a:ext>
            </a:extLst>
          </p:cNvPr>
          <p:cNvSpPr txBox="1">
            <a:spLocks/>
          </p:cNvSpPr>
          <p:nvPr/>
        </p:nvSpPr>
        <p:spPr>
          <a:xfrm>
            <a:off x="370293" y="3857381"/>
            <a:ext cx="11451414" cy="2507560"/>
          </a:xfrm>
          <a:prstGeom prst="rect">
            <a:avLst/>
          </a:prstGeom>
          <a:ln>
            <a:noFill/>
          </a:ln>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b="1" dirty="0">
                <a:solidFill>
                  <a:schemeClr val="bg1"/>
                </a:solidFill>
              </a:rPr>
              <a:t>                             </a:t>
            </a:r>
            <a:r>
              <a:rPr lang="en-US" b="1" dirty="0"/>
              <a:t>Not every part of </a:t>
            </a:r>
            <a:r>
              <a:rPr lang="en-US" b="1" dirty="0">
                <a:solidFill>
                  <a:schemeClr val="bg1"/>
                </a:solidFill>
              </a:rPr>
              <a:t>the Bible                      shouldn’t be taken literally</a:t>
            </a:r>
          </a:p>
        </p:txBody>
      </p:sp>
    </p:spTree>
    <p:extLst>
      <p:ext uri="{BB962C8B-B14F-4D97-AF65-F5344CB8AC3E}">
        <p14:creationId xmlns:p14="http://schemas.microsoft.com/office/powerpoint/2010/main" val="314509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4341</TotalTime>
  <Words>2459</Words>
  <Application>Microsoft Office PowerPoint</Application>
  <PresentationFormat>Widescreen</PresentationFormat>
  <Paragraphs>419</Paragraphs>
  <Slides>39</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-apple-system</vt:lpstr>
      <vt:lpstr>Aptos</vt:lpstr>
      <vt:lpstr>Aptos Display</vt:lpstr>
      <vt:lpstr>Aptos Narrow</vt:lpstr>
      <vt:lpstr>Arial</vt:lpstr>
      <vt:lpstr>Bierstadt</vt:lpstr>
      <vt:lpstr>Open Sans</vt:lpstr>
      <vt:lpstr>system-ui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 Lyle</dc:creator>
  <cp:lastModifiedBy>Matt Lyle</cp:lastModifiedBy>
  <cp:revision>1</cp:revision>
  <dcterms:created xsi:type="dcterms:W3CDTF">2025-02-18T11:21:23Z</dcterms:created>
  <dcterms:modified xsi:type="dcterms:W3CDTF">2025-02-23T00:36:01Z</dcterms:modified>
</cp:coreProperties>
</file>