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70" r:id="rId5"/>
    <p:sldId id="261" r:id="rId6"/>
    <p:sldId id="271" r:id="rId7"/>
    <p:sldId id="268" r:id="rId8"/>
    <p:sldId id="272" r:id="rId9"/>
    <p:sldId id="269"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DCD169-4922-4941-BC3A-0BBF3B882DE0}" v="31" dt="2025-04-05T06:00:48.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0" autoAdjust="0"/>
    <p:restoredTop sz="94752"/>
  </p:normalViewPr>
  <p:slideViewPr>
    <p:cSldViewPr snapToGrid="0">
      <p:cViewPr varScale="1">
        <p:scale>
          <a:sx n="66" d="100"/>
          <a:sy n="66" d="100"/>
        </p:scale>
        <p:origin x="1037"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56DCD169-4922-4941-BC3A-0BBF3B882DE0}"/>
    <pc:docChg chg="undo redo custSel modSld">
      <pc:chgData name="Matt Lyle" userId="a96e7d453dd11193" providerId="LiveId" clId="{56DCD169-4922-4941-BC3A-0BBF3B882DE0}" dt="2025-04-05T06:00:54.494" v="66" actId="1076"/>
      <pc:docMkLst>
        <pc:docMk/>
      </pc:docMkLst>
      <pc:sldChg chg="addSp delSp modSp mod modTransition">
        <pc:chgData name="Matt Lyle" userId="a96e7d453dd11193" providerId="LiveId" clId="{56DCD169-4922-4941-BC3A-0BBF3B882DE0}" dt="2025-04-05T06:00:54.494" v="66" actId="1076"/>
        <pc:sldMkLst>
          <pc:docMk/>
          <pc:sldMk cId="4150756339" sldId="256"/>
        </pc:sldMkLst>
        <pc:spChg chg="mod">
          <ac:chgData name="Matt Lyle" userId="a96e7d453dd11193" providerId="LiveId" clId="{56DCD169-4922-4941-BC3A-0BBF3B882DE0}" dt="2025-04-05T06:00:54.494" v="66" actId="1076"/>
          <ac:spMkLst>
            <pc:docMk/>
            <pc:sldMk cId="4150756339" sldId="256"/>
            <ac:spMk id="2" creationId="{88966D2C-143C-7F17-4ED7-E2C12938BA91}"/>
          </ac:spMkLst>
        </pc:spChg>
        <pc:picChg chg="add mod">
          <ac:chgData name="Matt Lyle" userId="a96e7d453dd11193" providerId="LiveId" clId="{56DCD169-4922-4941-BC3A-0BBF3B882DE0}" dt="2025-04-05T06:00:46.488" v="64"/>
          <ac:picMkLst>
            <pc:docMk/>
            <pc:sldMk cId="4150756339" sldId="256"/>
            <ac:picMk id="5" creationId="{B7F25319-18EC-3A4C-B25C-678A39D2B2CC}"/>
          </ac:picMkLst>
        </pc:picChg>
        <pc:picChg chg="del mod">
          <ac:chgData name="Matt Lyle" userId="a96e7d453dd11193" providerId="LiveId" clId="{56DCD169-4922-4941-BC3A-0BBF3B882DE0}" dt="2025-04-05T02:22:30.986" v="36" actId="478"/>
          <ac:picMkLst>
            <pc:docMk/>
            <pc:sldMk cId="4150756339" sldId="256"/>
            <ac:picMk id="6" creationId="{0F44E24F-0B57-D9BB-7D20-210376ED1EB1}"/>
          </ac:picMkLst>
        </pc:picChg>
      </pc:sldChg>
      <pc:sldChg chg="modTransition">
        <pc:chgData name="Matt Lyle" userId="a96e7d453dd11193" providerId="LiveId" clId="{56DCD169-4922-4941-BC3A-0BBF3B882DE0}" dt="2025-04-05T02:26:10.537" v="60"/>
        <pc:sldMkLst>
          <pc:docMk/>
          <pc:sldMk cId="159337104" sldId="257"/>
        </pc:sldMkLst>
      </pc:sldChg>
      <pc:sldChg chg="modTransition">
        <pc:chgData name="Matt Lyle" userId="a96e7d453dd11193" providerId="LiveId" clId="{56DCD169-4922-4941-BC3A-0BBF3B882DE0}" dt="2025-04-05T02:26:10.537" v="60"/>
        <pc:sldMkLst>
          <pc:docMk/>
          <pc:sldMk cId="1248293572" sldId="259"/>
        </pc:sldMkLst>
      </pc:sldChg>
      <pc:sldChg chg="modTransition">
        <pc:chgData name="Matt Lyle" userId="a96e7d453dd11193" providerId="LiveId" clId="{56DCD169-4922-4941-BC3A-0BBF3B882DE0}" dt="2025-04-05T02:26:10.537" v="60"/>
        <pc:sldMkLst>
          <pc:docMk/>
          <pc:sldMk cId="1772854006" sldId="261"/>
        </pc:sldMkLst>
      </pc:sldChg>
      <pc:sldChg chg="modTransition">
        <pc:chgData name="Matt Lyle" userId="a96e7d453dd11193" providerId="LiveId" clId="{56DCD169-4922-4941-BC3A-0BBF3B882DE0}" dt="2025-04-05T02:26:10.537" v="60"/>
        <pc:sldMkLst>
          <pc:docMk/>
          <pc:sldMk cId="3640500633" sldId="265"/>
        </pc:sldMkLst>
      </pc:sldChg>
      <pc:sldChg chg="modTransition">
        <pc:chgData name="Matt Lyle" userId="a96e7d453dd11193" providerId="LiveId" clId="{56DCD169-4922-4941-BC3A-0BBF3B882DE0}" dt="2025-04-05T02:26:10.537" v="60"/>
        <pc:sldMkLst>
          <pc:docMk/>
          <pc:sldMk cId="1677220838" sldId="266"/>
        </pc:sldMkLst>
      </pc:sldChg>
      <pc:sldChg chg="addSp delSp modSp mod modTransition">
        <pc:chgData name="Matt Lyle" userId="a96e7d453dd11193" providerId="LiveId" clId="{56DCD169-4922-4941-BC3A-0BBF3B882DE0}" dt="2025-04-05T02:26:10.537" v="60"/>
        <pc:sldMkLst>
          <pc:docMk/>
          <pc:sldMk cId="46187243" sldId="268"/>
        </pc:sldMkLst>
        <pc:picChg chg="del mod">
          <ac:chgData name="Matt Lyle" userId="a96e7d453dd11193" providerId="LiveId" clId="{56DCD169-4922-4941-BC3A-0BBF3B882DE0}" dt="2025-04-05T02:25:07.481" v="56" actId="478"/>
          <ac:picMkLst>
            <pc:docMk/>
            <pc:sldMk cId="46187243" sldId="268"/>
            <ac:picMk id="5" creationId="{534987E0-B42D-804C-EC5D-823773EDD981}"/>
          </ac:picMkLst>
        </pc:picChg>
        <pc:picChg chg="add del mod">
          <ac:chgData name="Matt Lyle" userId="a96e7d453dd11193" providerId="LiveId" clId="{56DCD169-4922-4941-BC3A-0BBF3B882DE0}" dt="2025-04-05T02:25:06.634" v="55" actId="21"/>
          <ac:picMkLst>
            <pc:docMk/>
            <pc:sldMk cId="46187243" sldId="268"/>
            <ac:picMk id="6" creationId="{9D9A0E34-489F-5203-BE72-BB805875EB5A}"/>
          </ac:picMkLst>
        </pc:picChg>
        <pc:picChg chg="add mod">
          <ac:chgData name="Matt Lyle" userId="a96e7d453dd11193" providerId="LiveId" clId="{56DCD169-4922-4941-BC3A-0BBF3B882DE0}" dt="2025-04-05T02:25:59.757" v="59" actId="1036"/>
          <ac:picMkLst>
            <pc:docMk/>
            <pc:sldMk cId="46187243" sldId="268"/>
            <ac:picMk id="7" creationId="{9D9A0E34-489F-5203-BE72-BB805875EB5A}"/>
          </ac:picMkLst>
        </pc:picChg>
      </pc:sldChg>
      <pc:sldChg chg="addSp delSp modSp mod modTransition">
        <pc:chgData name="Matt Lyle" userId="a96e7d453dd11193" providerId="LiveId" clId="{56DCD169-4922-4941-BC3A-0BBF3B882DE0}" dt="2025-04-05T02:26:10.537" v="60"/>
        <pc:sldMkLst>
          <pc:docMk/>
          <pc:sldMk cId="913853370" sldId="269"/>
        </pc:sldMkLst>
        <pc:picChg chg="del mod">
          <ac:chgData name="Matt Lyle" userId="a96e7d453dd11193" providerId="LiveId" clId="{56DCD169-4922-4941-BC3A-0BBF3B882DE0}" dt="2025-04-05T02:23:39.034" v="46" actId="478"/>
          <ac:picMkLst>
            <pc:docMk/>
            <pc:sldMk cId="913853370" sldId="269"/>
            <ac:picMk id="5" creationId="{C47D3220-F89E-18B3-BB31-CC9E829FCC4B}"/>
          </ac:picMkLst>
        </pc:picChg>
        <pc:picChg chg="add del mod">
          <ac:chgData name="Matt Lyle" userId="a96e7d453dd11193" providerId="LiveId" clId="{56DCD169-4922-4941-BC3A-0BBF3B882DE0}" dt="2025-04-05T02:23:37.993" v="45" actId="21"/>
          <ac:picMkLst>
            <pc:docMk/>
            <pc:sldMk cId="913853370" sldId="269"/>
            <ac:picMk id="6" creationId="{5A36BD62-86EF-73C5-BA9C-906CAED0CDB4}"/>
          </ac:picMkLst>
        </pc:picChg>
        <pc:picChg chg="add mod">
          <ac:chgData name="Matt Lyle" userId="a96e7d453dd11193" providerId="LiveId" clId="{56DCD169-4922-4941-BC3A-0BBF3B882DE0}" dt="2025-04-05T02:23:39.433" v="47"/>
          <ac:picMkLst>
            <pc:docMk/>
            <pc:sldMk cId="913853370" sldId="269"/>
            <ac:picMk id="7" creationId="{5A36BD62-86EF-73C5-BA9C-906CAED0CDB4}"/>
          </ac:picMkLst>
        </pc:picChg>
      </pc:sldChg>
      <pc:sldChg chg="modTransition">
        <pc:chgData name="Matt Lyle" userId="a96e7d453dd11193" providerId="LiveId" clId="{56DCD169-4922-4941-BC3A-0BBF3B882DE0}" dt="2025-04-05T02:26:10.537" v="60"/>
        <pc:sldMkLst>
          <pc:docMk/>
          <pc:sldMk cId="3402679826" sldId="270"/>
        </pc:sldMkLst>
      </pc:sldChg>
      <pc:sldChg chg="addSp delSp modSp mod modTransition">
        <pc:chgData name="Matt Lyle" userId="a96e7d453dd11193" providerId="LiveId" clId="{56DCD169-4922-4941-BC3A-0BBF3B882DE0}" dt="2025-04-05T02:26:10.537" v="60"/>
        <pc:sldMkLst>
          <pc:docMk/>
          <pc:sldMk cId="4133526013" sldId="271"/>
        </pc:sldMkLst>
        <pc:picChg chg="del mod">
          <ac:chgData name="Matt Lyle" userId="a96e7d453dd11193" providerId="LiveId" clId="{56DCD169-4922-4941-BC3A-0BBF3B882DE0}" dt="2025-04-05T02:21:18.132" v="27" actId="478"/>
          <ac:picMkLst>
            <pc:docMk/>
            <pc:sldMk cId="4133526013" sldId="271"/>
            <ac:picMk id="3" creationId="{A26F910B-0F08-9245-44CE-0A8D356EAEE8}"/>
          </ac:picMkLst>
        </pc:picChg>
        <pc:picChg chg="add mod">
          <ac:chgData name="Matt Lyle" userId="a96e7d453dd11193" providerId="LiveId" clId="{56DCD169-4922-4941-BC3A-0BBF3B882DE0}" dt="2025-04-05T02:21:21.390" v="28" actId="14100"/>
          <ac:picMkLst>
            <pc:docMk/>
            <pc:sldMk cId="4133526013" sldId="271"/>
            <ac:picMk id="4" creationId="{AD092F2E-A20D-40C6-9BEF-2ECE5E033CFE}"/>
          </ac:picMkLst>
        </pc:picChg>
      </pc:sldChg>
      <pc:sldChg chg="addSp delSp modSp mod modTransition">
        <pc:chgData name="Matt Lyle" userId="a96e7d453dd11193" providerId="LiveId" clId="{56DCD169-4922-4941-BC3A-0BBF3B882DE0}" dt="2025-04-05T02:26:10.537" v="60"/>
        <pc:sldMkLst>
          <pc:docMk/>
          <pc:sldMk cId="2053348990" sldId="272"/>
        </pc:sldMkLst>
        <pc:picChg chg="add del mod">
          <ac:chgData name="Matt Lyle" userId="a96e7d453dd11193" providerId="LiveId" clId="{56DCD169-4922-4941-BC3A-0BBF3B882DE0}" dt="2025-04-05T02:20:29.387" v="18" actId="478"/>
          <ac:picMkLst>
            <pc:docMk/>
            <pc:sldMk cId="2053348990" sldId="272"/>
            <ac:picMk id="3" creationId="{74EE6104-9A81-FEBD-EA28-B1B5D94AD18E}"/>
          </ac:picMkLst>
        </pc:picChg>
        <pc:picChg chg="add del mod">
          <ac:chgData name="Matt Lyle" userId="a96e7d453dd11193" providerId="LiveId" clId="{56DCD169-4922-4941-BC3A-0BBF3B882DE0}" dt="2025-04-05T02:19:54.030" v="2" actId="478"/>
          <ac:picMkLst>
            <pc:docMk/>
            <pc:sldMk cId="2053348990" sldId="272"/>
            <ac:picMk id="4" creationId="{DA5A7D55-B24A-0347-F7A9-1FD3AF10930C}"/>
          </ac:picMkLst>
        </pc:picChg>
        <pc:picChg chg="add mod">
          <ac:chgData name="Matt Lyle" userId="a96e7d453dd11193" providerId="LiveId" clId="{56DCD169-4922-4941-BC3A-0BBF3B882DE0}" dt="2025-04-05T02:20:29.587" v="19" actId="14100"/>
          <ac:picMkLst>
            <pc:docMk/>
            <pc:sldMk cId="2053348990" sldId="272"/>
            <ac:picMk id="6" creationId="{18791A2A-CF59-2AE6-0C13-4BD4F52BE2A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436B-7AEB-2038-D3C8-98B297B881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60E7FB-5E25-9F4C-7527-6154C7A071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1BE94E-2BF8-BFF5-AAC6-2A1663CA3C0E}"/>
              </a:ext>
            </a:extLst>
          </p:cNvPr>
          <p:cNvSpPr>
            <a:spLocks noGrp="1"/>
          </p:cNvSpPr>
          <p:nvPr>
            <p:ph type="dt" sz="half" idx="10"/>
          </p:nvPr>
        </p:nvSpPr>
        <p:spPr/>
        <p:txBody>
          <a:bodyPr/>
          <a:lstStyle/>
          <a:p>
            <a:fld id="{93715016-7373-C747-972F-83EDAF616DB1}" type="datetimeFigureOut">
              <a:rPr lang="en-US" smtClean="0"/>
              <a:t>4/5/2025</a:t>
            </a:fld>
            <a:endParaRPr lang="en-US"/>
          </a:p>
        </p:txBody>
      </p:sp>
      <p:sp>
        <p:nvSpPr>
          <p:cNvPr id="5" name="Footer Placeholder 4">
            <a:extLst>
              <a:ext uri="{FF2B5EF4-FFF2-40B4-BE49-F238E27FC236}">
                <a16:creationId xmlns:a16="http://schemas.microsoft.com/office/drawing/2014/main" id="{F4D39289-AF56-49E8-D415-AE58653C1D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AB528-AE3C-EA20-525B-749244FFEA79}"/>
              </a:ext>
            </a:extLst>
          </p:cNvPr>
          <p:cNvSpPr>
            <a:spLocks noGrp="1"/>
          </p:cNvSpPr>
          <p:nvPr>
            <p:ph type="sldNum" sz="quarter" idx="12"/>
          </p:nvPr>
        </p:nvSpPr>
        <p:spPr/>
        <p:txBody>
          <a:bodyPr/>
          <a:lstStyle/>
          <a:p>
            <a:fld id="{B6A9EC73-1F41-954E-99CC-3FEBE80C68EE}" type="slidenum">
              <a:rPr lang="en-US" smtClean="0"/>
              <a:t>‹#›</a:t>
            </a:fld>
            <a:endParaRPr lang="en-US"/>
          </a:p>
        </p:txBody>
      </p:sp>
    </p:spTree>
    <p:extLst>
      <p:ext uri="{BB962C8B-B14F-4D97-AF65-F5344CB8AC3E}">
        <p14:creationId xmlns:p14="http://schemas.microsoft.com/office/powerpoint/2010/main" val="161050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59264-0ACD-AF6C-9359-ED931D6057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CFB353-53CD-28DF-0761-1249A4A628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A2EBA-E879-E3E8-7EE7-1CBAF891143E}"/>
              </a:ext>
            </a:extLst>
          </p:cNvPr>
          <p:cNvSpPr>
            <a:spLocks noGrp="1"/>
          </p:cNvSpPr>
          <p:nvPr>
            <p:ph type="dt" sz="half" idx="10"/>
          </p:nvPr>
        </p:nvSpPr>
        <p:spPr/>
        <p:txBody>
          <a:bodyPr/>
          <a:lstStyle/>
          <a:p>
            <a:fld id="{93715016-7373-C747-972F-83EDAF616DB1}" type="datetimeFigureOut">
              <a:rPr lang="en-US" smtClean="0"/>
              <a:t>4/5/2025</a:t>
            </a:fld>
            <a:endParaRPr lang="en-US"/>
          </a:p>
        </p:txBody>
      </p:sp>
      <p:sp>
        <p:nvSpPr>
          <p:cNvPr id="5" name="Footer Placeholder 4">
            <a:extLst>
              <a:ext uri="{FF2B5EF4-FFF2-40B4-BE49-F238E27FC236}">
                <a16:creationId xmlns:a16="http://schemas.microsoft.com/office/drawing/2014/main" id="{40509497-5E5A-F4C2-4B90-2C5E4BC81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67149F-A763-F986-0184-4D077EB6DDA2}"/>
              </a:ext>
            </a:extLst>
          </p:cNvPr>
          <p:cNvSpPr>
            <a:spLocks noGrp="1"/>
          </p:cNvSpPr>
          <p:nvPr>
            <p:ph type="sldNum" sz="quarter" idx="12"/>
          </p:nvPr>
        </p:nvSpPr>
        <p:spPr/>
        <p:txBody>
          <a:bodyPr/>
          <a:lstStyle/>
          <a:p>
            <a:fld id="{B6A9EC73-1F41-954E-99CC-3FEBE80C68EE}" type="slidenum">
              <a:rPr lang="en-US" smtClean="0"/>
              <a:t>‹#›</a:t>
            </a:fld>
            <a:endParaRPr lang="en-US"/>
          </a:p>
        </p:txBody>
      </p:sp>
    </p:spTree>
    <p:extLst>
      <p:ext uri="{BB962C8B-B14F-4D97-AF65-F5344CB8AC3E}">
        <p14:creationId xmlns:p14="http://schemas.microsoft.com/office/powerpoint/2010/main" val="422860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282767-E4DE-6F6B-9EF2-AFCC461C54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CEEBC3-36C4-CA26-2E04-5DBD4D9AAA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88FB7-0955-8650-40B5-C8723312ADE6}"/>
              </a:ext>
            </a:extLst>
          </p:cNvPr>
          <p:cNvSpPr>
            <a:spLocks noGrp="1"/>
          </p:cNvSpPr>
          <p:nvPr>
            <p:ph type="dt" sz="half" idx="10"/>
          </p:nvPr>
        </p:nvSpPr>
        <p:spPr/>
        <p:txBody>
          <a:bodyPr/>
          <a:lstStyle/>
          <a:p>
            <a:fld id="{93715016-7373-C747-972F-83EDAF616DB1}" type="datetimeFigureOut">
              <a:rPr lang="en-US" smtClean="0"/>
              <a:t>4/5/2025</a:t>
            </a:fld>
            <a:endParaRPr lang="en-US"/>
          </a:p>
        </p:txBody>
      </p:sp>
      <p:sp>
        <p:nvSpPr>
          <p:cNvPr id="5" name="Footer Placeholder 4">
            <a:extLst>
              <a:ext uri="{FF2B5EF4-FFF2-40B4-BE49-F238E27FC236}">
                <a16:creationId xmlns:a16="http://schemas.microsoft.com/office/drawing/2014/main" id="{B7399B6C-7A82-FFC5-7900-185A9F84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B446A3-B18D-5874-BAF1-4F064FAF1C85}"/>
              </a:ext>
            </a:extLst>
          </p:cNvPr>
          <p:cNvSpPr>
            <a:spLocks noGrp="1"/>
          </p:cNvSpPr>
          <p:nvPr>
            <p:ph type="sldNum" sz="quarter" idx="12"/>
          </p:nvPr>
        </p:nvSpPr>
        <p:spPr/>
        <p:txBody>
          <a:bodyPr/>
          <a:lstStyle/>
          <a:p>
            <a:fld id="{B6A9EC73-1F41-954E-99CC-3FEBE80C68EE}" type="slidenum">
              <a:rPr lang="en-US" smtClean="0"/>
              <a:t>‹#›</a:t>
            </a:fld>
            <a:endParaRPr lang="en-US"/>
          </a:p>
        </p:txBody>
      </p:sp>
    </p:spTree>
    <p:extLst>
      <p:ext uri="{BB962C8B-B14F-4D97-AF65-F5344CB8AC3E}">
        <p14:creationId xmlns:p14="http://schemas.microsoft.com/office/powerpoint/2010/main" val="3871566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0E4C-3C03-2639-A036-81E048469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FF8EFD-7632-0CCC-0396-01D0A15FC4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3BAD61-615A-4EE4-1DAF-0C192C1A03B6}"/>
              </a:ext>
            </a:extLst>
          </p:cNvPr>
          <p:cNvSpPr>
            <a:spLocks noGrp="1"/>
          </p:cNvSpPr>
          <p:nvPr>
            <p:ph type="dt" sz="half" idx="10"/>
          </p:nvPr>
        </p:nvSpPr>
        <p:spPr/>
        <p:txBody>
          <a:bodyPr/>
          <a:lstStyle/>
          <a:p>
            <a:fld id="{93715016-7373-C747-972F-83EDAF616DB1}" type="datetimeFigureOut">
              <a:rPr lang="en-US" smtClean="0"/>
              <a:t>4/5/2025</a:t>
            </a:fld>
            <a:endParaRPr lang="en-US"/>
          </a:p>
        </p:txBody>
      </p:sp>
      <p:sp>
        <p:nvSpPr>
          <p:cNvPr id="5" name="Footer Placeholder 4">
            <a:extLst>
              <a:ext uri="{FF2B5EF4-FFF2-40B4-BE49-F238E27FC236}">
                <a16:creationId xmlns:a16="http://schemas.microsoft.com/office/drawing/2014/main" id="{1C43B2A5-910E-66B1-8AD0-2209AAD2C8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17B9E-D60B-60D6-E178-C12593933256}"/>
              </a:ext>
            </a:extLst>
          </p:cNvPr>
          <p:cNvSpPr>
            <a:spLocks noGrp="1"/>
          </p:cNvSpPr>
          <p:nvPr>
            <p:ph type="sldNum" sz="quarter" idx="12"/>
          </p:nvPr>
        </p:nvSpPr>
        <p:spPr/>
        <p:txBody>
          <a:bodyPr/>
          <a:lstStyle/>
          <a:p>
            <a:fld id="{B6A9EC73-1F41-954E-99CC-3FEBE80C68EE}" type="slidenum">
              <a:rPr lang="en-US" smtClean="0"/>
              <a:t>‹#›</a:t>
            </a:fld>
            <a:endParaRPr lang="en-US"/>
          </a:p>
        </p:txBody>
      </p:sp>
    </p:spTree>
    <p:extLst>
      <p:ext uri="{BB962C8B-B14F-4D97-AF65-F5344CB8AC3E}">
        <p14:creationId xmlns:p14="http://schemas.microsoft.com/office/powerpoint/2010/main" val="3451036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3E385-F4EE-347B-583C-126BCA402D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DF516E-5B6F-EFC2-2FA3-C4982F2669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A97A05-A5C7-E183-4C5C-2FE0F72E7CF5}"/>
              </a:ext>
            </a:extLst>
          </p:cNvPr>
          <p:cNvSpPr>
            <a:spLocks noGrp="1"/>
          </p:cNvSpPr>
          <p:nvPr>
            <p:ph type="dt" sz="half" idx="10"/>
          </p:nvPr>
        </p:nvSpPr>
        <p:spPr/>
        <p:txBody>
          <a:bodyPr/>
          <a:lstStyle/>
          <a:p>
            <a:fld id="{93715016-7373-C747-972F-83EDAF616DB1}" type="datetimeFigureOut">
              <a:rPr lang="en-US" smtClean="0"/>
              <a:t>4/5/2025</a:t>
            </a:fld>
            <a:endParaRPr lang="en-US"/>
          </a:p>
        </p:txBody>
      </p:sp>
      <p:sp>
        <p:nvSpPr>
          <p:cNvPr id="5" name="Footer Placeholder 4">
            <a:extLst>
              <a:ext uri="{FF2B5EF4-FFF2-40B4-BE49-F238E27FC236}">
                <a16:creationId xmlns:a16="http://schemas.microsoft.com/office/drawing/2014/main" id="{DFBC7DB2-9C10-FD71-2A61-C29E8F287A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8B5B3-67DC-986F-7CE5-15171563FF3A}"/>
              </a:ext>
            </a:extLst>
          </p:cNvPr>
          <p:cNvSpPr>
            <a:spLocks noGrp="1"/>
          </p:cNvSpPr>
          <p:nvPr>
            <p:ph type="sldNum" sz="quarter" idx="12"/>
          </p:nvPr>
        </p:nvSpPr>
        <p:spPr/>
        <p:txBody>
          <a:bodyPr/>
          <a:lstStyle/>
          <a:p>
            <a:fld id="{B6A9EC73-1F41-954E-99CC-3FEBE80C68EE}" type="slidenum">
              <a:rPr lang="en-US" smtClean="0"/>
              <a:t>‹#›</a:t>
            </a:fld>
            <a:endParaRPr lang="en-US"/>
          </a:p>
        </p:txBody>
      </p:sp>
    </p:spTree>
    <p:extLst>
      <p:ext uri="{BB962C8B-B14F-4D97-AF65-F5344CB8AC3E}">
        <p14:creationId xmlns:p14="http://schemas.microsoft.com/office/powerpoint/2010/main" val="200301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47A4F-C0EE-0F28-18B7-636C5DA0AE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DFEE0D-C863-D423-F65E-77DF4B895C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5B587E-CF33-9CF4-ADE6-0C425C64CD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167E81-1F4D-8BEA-63F5-0F44CD0DDA4F}"/>
              </a:ext>
            </a:extLst>
          </p:cNvPr>
          <p:cNvSpPr>
            <a:spLocks noGrp="1"/>
          </p:cNvSpPr>
          <p:nvPr>
            <p:ph type="dt" sz="half" idx="10"/>
          </p:nvPr>
        </p:nvSpPr>
        <p:spPr/>
        <p:txBody>
          <a:bodyPr/>
          <a:lstStyle/>
          <a:p>
            <a:fld id="{93715016-7373-C747-972F-83EDAF616DB1}" type="datetimeFigureOut">
              <a:rPr lang="en-US" smtClean="0"/>
              <a:t>4/5/2025</a:t>
            </a:fld>
            <a:endParaRPr lang="en-US"/>
          </a:p>
        </p:txBody>
      </p:sp>
      <p:sp>
        <p:nvSpPr>
          <p:cNvPr id="6" name="Footer Placeholder 5">
            <a:extLst>
              <a:ext uri="{FF2B5EF4-FFF2-40B4-BE49-F238E27FC236}">
                <a16:creationId xmlns:a16="http://schemas.microsoft.com/office/drawing/2014/main" id="{AE063A6E-43F4-487C-AF20-C25FACB1DA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85B277-3578-829D-4D97-9F16C22F0765}"/>
              </a:ext>
            </a:extLst>
          </p:cNvPr>
          <p:cNvSpPr>
            <a:spLocks noGrp="1"/>
          </p:cNvSpPr>
          <p:nvPr>
            <p:ph type="sldNum" sz="quarter" idx="12"/>
          </p:nvPr>
        </p:nvSpPr>
        <p:spPr/>
        <p:txBody>
          <a:bodyPr/>
          <a:lstStyle/>
          <a:p>
            <a:fld id="{B6A9EC73-1F41-954E-99CC-3FEBE80C68EE}" type="slidenum">
              <a:rPr lang="en-US" smtClean="0"/>
              <a:t>‹#›</a:t>
            </a:fld>
            <a:endParaRPr lang="en-US"/>
          </a:p>
        </p:txBody>
      </p:sp>
    </p:spTree>
    <p:extLst>
      <p:ext uri="{BB962C8B-B14F-4D97-AF65-F5344CB8AC3E}">
        <p14:creationId xmlns:p14="http://schemas.microsoft.com/office/powerpoint/2010/main" val="766104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40CB2-038A-3CBC-84A6-3576FC6187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59BE5E-8681-6E1B-6D7F-8D5BD6DE47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62DBD6-219D-2EB7-B376-CEF4DC4B2A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F93A03-9A21-038E-1C1D-D84ED140D3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528A46-2586-4B29-B1BD-B92942872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96E4BE-0F31-5CBC-D8D6-4AF582CF14F0}"/>
              </a:ext>
            </a:extLst>
          </p:cNvPr>
          <p:cNvSpPr>
            <a:spLocks noGrp="1"/>
          </p:cNvSpPr>
          <p:nvPr>
            <p:ph type="dt" sz="half" idx="10"/>
          </p:nvPr>
        </p:nvSpPr>
        <p:spPr/>
        <p:txBody>
          <a:bodyPr/>
          <a:lstStyle/>
          <a:p>
            <a:fld id="{93715016-7373-C747-972F-83EDAF616DB1}" type="datetimeFigureOut">
              <a:rPr lang="en-US" smtClean="0"/>
              <a:t>4/5/2025</a:t>
            </a:fld>
            <a:endParaRPr lang="en-US"/>
          </a:p>
        </p:txBody>
      </p:sp>
      <p:sp>
        <p:nvSpPr>
          <p:cNvPr id="8" name="Footer Placeholder 7">
            <a:extLst>
              <a:ext uri="{FF2B5EF4-FFF2-40B4-BE49-F238E27FC236}">
                <a16:creationId xmlns:a16="http://schemas.microsoft.com/office/drawing/2014/main" id="{98CD2D56-28A3-6AF0-774B-E3C7DD3842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4BCE82-6BF6-0350-E0C9-7EDE394A0FE4}"/>
              </a:ext>
            </a:extLst>
          </p:cNvPr>
          <p:cNvSpPr>
            <a:spLocks noGrp="1"/>
          </p:cNvSpPr>
          <p:nvPr>
            <p:ph type="sldNum" sz="quarter" idx="12"/>
          </p:nvPr>
        </p:nvSpPr>
        <p:spPr/>
        <p:txBody>
          <a:bodyPr/>
          <a:lstStyle/>
          <a:p>
            <a:fld id="{B6A9EC73-1F41-954E-99CC-3FEBE80C68EE}" type="slidenum">
              <a:rPr lang="en-US" smtClean="0"/>
              <a:t>‹#›</a:t>
            </a:fld>
            <a:endParaRPr lang="en-US"/>
          </a:p>
        </p:txBody>
      </p:sp>
    </p:spTree>
    <p:extLst>
      <p:ext uri="{BB962C8B-B14F-4D97-AF65-F5344CB8AC3E}">
        <p14:creationId xmlns:p14="http://schemas.microsoft.com/office/powerpoint/2010/main" val="1857682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A4E4A-D6BB-229E-3D13-CF1B9832FD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5419FD-20D4-8147-15CD-F2B075398408}"/>
              </a:ext>
            </a:extLst>
          </p:cNvPr>
          <p:cNvSpPr>
            <a:spLocks noGrp="1"/>
          </p:cNvSpPr>
          <p:nvPr>
            <p:ph type="dt" sz="half" idx="10"/>
          </p:nvPr>
        </p:nvSpPr>
        <p:spPr/>
        <p:txBody>
          <a:bodyPr/>
          <a:lstStyle/>
          <a:p>
            <a:fld id="{93715016-7373-C747-972F-83EDAF616DB1}" type="datetimeFigureOut">
              <a:rPr lang="en-US" smtClean="0"/>
              <a:t>4/5/2025</a:t>
            </a:fld>
            <a:endParaRPr lang="en-US"/>
          </a:p>
        </p:txBody>
      </p:sp>
      <p:sp>
        <p:nvSpPr>
          <p:cNvPr id="4" name="Footer Placeholder 3">
            <a:extLst>
              <a:ext uri="{FF2B5EF4-FFF2-40B4-BE49-F238E27FC236}">
                <a16:creationId xmlns:a16="http://schemas.microsoft.com/office/drawing/2014/main" id="{E72764A4-6564-0744-665F-2BD31729EB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602D5E-7A79-011F-9541-57DB7F003905}"/>
              </a:ext>
            </a:extLst>
          </p:cNvPr>
          <p:cNvSpPr>
            <a:spLocks noGrp="1"/>
          </p:cNvSpPr>
          <p:nvPr>
            <p:ph type="sldNum" sz="quarter" idx="12"/>
          </p:nvPr>
        </p:nvSpPr>
        <p:spPr/>
        <p:txBody>
          <a:bodyPr/>
          <a:lstStyle/>
          <a:p>
            <a:fld id="{B6A9EC73-1F41-954E-99CC-3FEBE80C68EE}" type="slidenum">
              <a:rPr lang="en-US" smtClean="0"/>
              <a:t>‹#›</a:t>
            </a:fld>
            <a:endParaRPr lang="en-US"/>
          </a:p>
        </p:txBody>
      </p:sp>
    </p:spTree>
    <p:extLst>
      <p:ext uri="{BB962C8B-B14F-4D97-AF65-F5344CB8AC3E}">
        <p14:creationId xmlns:p14="http://schemas.microsoft.com/office/powerpoint/2010/main" val="424265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DB2697-39E7-F71E-FD2D-06339A108F5A}"/>
              </a:ext>
            </a:extLst>
          </p:cNvPr>
          <p:cNvSpPr>
            <a:spLocks noGrp="1"/>
          </p:cNvSpPr>
          <p:nvPr>
            <p:ph type="dt" sz="half" idx="10"/>
          </p:nvPr>
        </p:nvSpPr>
        <p:spPr/>
        <p:txBody>
          <a:bodyPr/>
          <a:lstStyle/>
          <a:p>
            <a:fld id="{93715016-7373-C747-972F-83EDAF616DB1}" type="datetimeFigureOut">
              <a:rPr lang="en-US" smtClean="0"/>
              <a:t>4/5/2025</a:t>
            </a:fld>
            <a:endParaRPr lang="en-US"/>
          </a:p>
        </p:txBody>
      </p:sp>
      <p:sp>
        <p:nvSpPr>
          <p:cNvPr id="3" name="Footer Placeholder 2">
            <a:extLst>
              <a:ext uri="{FF2B5EF4-FFF2-40B4-BE49-F238E27FC236}">
                <a16:creationId xmlns:a16="http://schemas.microsoft.com/office/drawing/2014/main" id="{9DA565C0-2481-22B2-9D77-B5DACEE7B5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708B08-AD3C-05AD-DB11-DDEE1C34F079}"/>
              </a:ext>
            </a:extLst>
          </p:cNvPr>
          <p:cNvSpPr>
            <a:spLocks noGrp="1"/>
          </p:cNvSpPr>
          <p:nvPr>
            <p:ph type="sldNum" sz="quarter" idx="12"/>
          </p:nvPr>
        </p:nvSpPr>
        <p:spPr/>
        <p:txBody>
          <a:bodyPr/>
          <a:lstStyle/>
          <a:p>
            <a:fld id="{B6A9EC73-1F41-954E-99CC-3FEBE80C68EE}" type="slidenum">
              <a:rPr lang="en-US" smtClean="0"/>
              <a:t>‹#›</a:t>
            </a:fld>
            <a:endParaRPr lang="en-US"/>
          </a:p>
        </p:txBody>
      </p:sp>
    </p:spTree>
    <p:extLst>
      <p:ext uri="{BB962C8B-B14F-4D97-AF65-F5344CB8AC3E}">
        <p14:creationId xmlns:p14="http://schemas.microsoft.com/office/powerpoint/2010/main" val="4199162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CA6F-8B6D-8FCB-C849-D2A65866D4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5304F3-F2B6-EDE0-715F-0716590F0E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AA4E4C-F9FA-172A-ABE4-8AEDE206A3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343F16-B567-DF2F-D6EB-65E1D9575A05}"/>
              </a:ext>
            </a:extLst>
          </p:cNvPr>
          <p:cNvSpPr>
            <a:spLocks noGrp="1"/>
          </p:cNvSpPr>
          <p:nvPr>
            <p:ph type="dt" sz="half" idx="10"/>
          </p:nvPr>
        </p:nvSpPr>
        <p:spPr/>
        <p:txBody>
          <a:bodyPr/>
          <a:lstStyle/>
          <a:p>
            <a:fld id="{93715016-7373-C747-972F-83EDAF616DB1}" type="datetimeFigureOut">
              <a:rPr lang="en-US" smtClean="0"/>
              <a:t>4/5/2025</a:t>
            </a:fld>
            <a:endParaRPr lang="en-US"/>
          </a:p>
        </p:txBody>
      </p:sp>
      <p:sp>
        <p:nvSpPr>
          <p:cNvPr id="6" name="Footer Placeholder 5">
            <a:extLst>
              <a:ext uri="{FF2B5EF4-FFF2-40B4-BE49-F238E27FC236}">
                <a16:creationId xmlns:a16="http://schemas.microsoft.com/office/drawing/2014/main" id="{3D80ACC6-21F3-35E5-8F3F-394A8845B9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ECDE27-EE90-7733-7210-0BEB4CC8C83D}"/>
              </a:ext>
            </a:extLst>
          </p:cNvPr>
          <p:cNvSpPr>
            <a:spLocks noGrp="1"/>
          </p:cNvSpPr>
          <p:nvPr>
            <p:ph type="sldNum" sz="quarter" idx="12"/>
          </p:nvPr>
        </p:nvSpPr>
        <p:spPr/>
        <p:txBody>
          <a:bodyPr/>
          <a:lstStyle/>
          <a:p>
            <a:fld id="{B6A9EC73-1F41-954E-99CC-3FEBE80C68EE}" type="slidenum">
              <a:rPr lang="en-US" smtClean="0"/>
              <a:t>‹#›</a:t>
            </a:fld>
            <a:endParaRPr lang="en-US"/>
          </a:p>
        </p:txBody>
      </p:sp>
    </p:spTree>
    <p:extLst>
      <p:ext uri="{BB962C8B-B14F-4D97-AF65-F5344CB8AC3E}">
        <p14:creationId xmlns:p14="http://schemas.microsoft.com/office/powerpoint/2010/main" val="637445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7ADD3-95E9-02AD-9B47-461E86075A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FAD112-2BC6-FAB1-5073-0869195B37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8E5984-2F92-F46D-2A5B-2CB45ABB22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E9841-DB90-5D11-DA04-576046BBBABD}"/>
              </a:ext>
            </a:extLst>
          </p:cNvPr>
          <p:cNvSpPr>
            <a:spLocks noGrp="1"/>
          </p:cNvSpPr>
          <p:nvPr>
            <p:ph type="dt" sz="half" idx="10"/>
          </p:nvPr>
        </p:nvSpPr>
        <p:spPr/>
        <p:txBody>
          <a:bodyPr/>
          <a:lstStyle/>
          <a:p>
            <a:fld id="{93715016-7373-C747-972F-83EDAF616DB1}" type="datetimeFigureOut">
              <a:rPr lang="en-US" smtClean="0"/>
              <a:t>4/5/2025</a:t>
            </a:fld>
            <a:endParaRPr lang="en-US"/>
          </a:p>
        </p:txBody>
      </p:sp>
      <p:sp>
        <p:nvSpPr>
          <p:cNvPr id="6" name="Footer Placeholder 5">
            <a:extLst>
              <a:ext uri="{FF2B5EF4-FFF2-40B4-BE49-F238E27FC236}">
                <a16:creationId xmlns:a16="http://schemas.microsoft.com/office/drawing/2014/main" id="{C530FFB7-DFE4-1ACF-BC92-8796D18AE4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B5061-1FE0-1822-241F-B5E8A92F70F9}"/>
              </a:ext>
            </a:extLst>
          </p:cNvPr>
          <p:cNvSpPr>
            <a:spLocks noGrp="1"/>
          </p:cNvSpPr>
          <p:nvPr>
            <p:ph type="sldNum" sz="quarter" idx="12"/>
          </p:nvPr>
        </p:nvSpPr>
        <p:spPr/>
        <p:txBody>
          <a:bodyPr/>
          <a:lstStyle/>
          <a:p>
            <a:fld id="{B6A9EC73-1F41-954E-99CC-3FEBE80C68EE}" type="slidenum">
              <a:rPr lang="en-US" smtClean="0"/>
              <a:t>‹#›</a:t>
            </a:fld>
            <a:endParaRPr lang="en-US"/>
          </a:p>
        </p:txBody>
      </p:sp>
    </p:spTree>
    <p:extLst>
      <p:ext uri="{BB962C8B-B14F-4D97-AF65-F5344CB8AC3E}">
        <p14:creationId xmlns:p14="http://schemas.microsoft.com/office/powerpoint/2010/main" val="2778039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F688F-EE3E-DBA3-3D47-E6E443485C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44337A-9820-B839-4EED-910A181182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34A34-D0CE-278D-8216-B2377E3CCA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715016-7373-C747-972F-83EDAF616DB1}" type="datetimeFigureOut">
              <a:rPr lang="en-US" smtClean="0"/>
              <a:t>4/5/2025</a:t>
            </a:fld>
            <a:endParaRPr lang="en-US"/>
          </a:p>
        </p:txBody>
      </p:sp>
      <p:sp>
        <p:nvSpPr>
          <p:cNvPr id="5" name="Footer Placeholder 4">
            <a:extLst>
              <a:ext uri="{FF2B5EF4-FFF2-40B4-BE49-F238E27FC236}">
                <a16:creationId xmlns:a16="http://schemas.microsoft.com/office/drawing/2014/main" id="{AB71219F-1276-6962-96F3-E21562CBC6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B2891B5-15E2-BA92-7127-8D4DDE4D38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A9EC73-1F41-954E-99CC-3FEBE80C68EE}" type="slidenum">
              <a:rPr lang="en-US" smtClean="0"/>
              <a:t>‹#›</a:t>
            </a:fld>
            <a:endParaRPr lang="en-US"/>
          </a:p>
        </p:txBody>
      </p:sp>
    </p:spTree>
    <p:extLst>
      <p:ext uri="{BB962C8B-B14F-4D97-AF65-F5344CB8AC3E}">
        <p14:creationId xmlns:p14="http://schemas.microsoft.com/office/powerpoint/2010/main" val="3850500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66D2C-143C-7F17-4ED7-E2C12938BA91}"/>
              </a:ext>
            </a:extLst>
          </p:cNvPr>
          <p:cNvSpPr>
            <a:spLocks noGrp="1"/>
          </p:cNvSpPr>
          <p:nvPr>
            <p:ph type="ctrTitle"/>
          </p:nvPr>
        </p:nvSpPr>
        <p:spPr>
          <a:xfrm>
            <a:off x="330951" y="585593"/>
            <a:ext cx="6995582" cy="2347383"/>
          </a:xfrm>
        </p:spPr>
        <p:txBody>
          <a:bodyPr>
            <a:normAutofit/>
          </a:bodyPr>
          <a:lstStyle/>
          <a:p>
            <a:pPr algn="l"/>
            <a:r>
              <a:rPr lang="en-US" sz="4800" b="1" dirty="0">
                <a:latin typeface="Times New Roman" panose="02020603050405020304" pitchFamily="18" charset="0"/>
                <a:cs typeface="Times New Roman" panose="02020603050405020304" pitchFamily="18" charset="0"/>
              </a:rPr>
              <a:t>God’s Commandments </a:t>
            </a:r>
            <a:br>
              <a:rPr lang="en-US" sz="4800" b="1" dirty="0">
                <a:latin typeface="Times New Roman" panose="02020603050405020304" pitchFamily="18" charset="0"/>
                <a:cs typeface="Times New Roman" panose="02020603050405020304" pitchFamily="18" charset="0"/>
              </a:rPr>
            </a:br>
            <a:r>
              <a:rPr lang="en-US" sz="4800" b="1" dirty="0">
                <a:latin typeface="Times New Roman" panose="02020603050405020304" pitchFamily="18" charset="0"/>
                <a:cs typeface="Times New Roman" panose="02020603050405020304" pitchFamily="18" charset="0"/>
              </a:rPr>
              <a:t>More Than Anything</a:t>
            </a:r>
          </a:p>
        </p:txBody>
      </p:sp>
      <p:sp>
        <p:nvSpPr>
          <p:cNvPr id="3" name="Subtitle 2">
            <a:extLst>
              <a:ext uri="{FF2B5EF4-FFF2-40B4-BE49-F238E27FC236}">
                <a16:creationId xmlns:a16="http://schemas.microsoft.com/office/drawing/2014/main" id="{27419569-7743-9783-D612-90E21C1E0632}"/>
              </a:ext>
            </a:extLst>
          </p:cNvPr>
          <p:cNvSpPr>
            <a:spLocks noGrp="1"/>
          </p:cNvSpPr>
          <p:nvPr>
            <p:ph type="subTitle" idx="1"/>
          </p:nvPr>
        </p:nvSpPr>
        <p:spPr>
          <a:xfrm>
            <a:off x="643467" y="5277684"/>
            <a:ext cx="4882690" cy="775494"/>
          </a:xfrm>
        </p:spPr>
        <p:txBody>
          <a:bodyPr>
            <a:normAutofit/>
          </a:bodyPr>
          <a:lstStyle/>
          <a:p>
            <a:pPr algn="l"/>
            <a:r>
              <a:rPr lang="en-US" sz="3600" dirty="0">
                <a:latin typeface="Times New Roman" panose="02020603050405020304" pitchFamily="18" charset="0"/>
                <a:cs typeface="Times New Roman" panose="02020603050405020304" pitchFamily="18" charset="0"/>
              </a:rPr>
              <a:t>Mark 7:1–37</a:t>
            </a:r>
          </a:p>
        </p:txBody>
      </p:sp>
      <p:pic>
        <p:nvPicPr>
          <p:cNvPr id="5" name="Picture 4" descr="A stone with writing on it&#10;&#10;AI-generated content may be incorrect.">
            <a:extLst>
              <a:ext uri="{FF2B5EF4-FFF2-40B4-BE49-F238E27FC236}">
                <a16:creationId xmlns:a16="http://schemas.microsoft.com/office/drawing/2014/main" id="{B7F25319-18EC-3A4C-B25C-678A39D2B2C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235827" y="-10"/>
            <a:ext cx="5953125" cy="6858000"/>
          </a:xfrm>
          <a:prstGeom prst="rect">
            <a:avLst/>
          </a:prstGeom>
        </p:spPr>
      </p:pic>
    </p:spTree>
    <p:extLst>
      <p:ext uri="{BB962C8B-B14F-4D97-AF65-F5344CB8AC3E}">
        <p14:creationId xmlns:p14="http://schemas.microsoft.com/office/powerpoint/2010/main" val="415075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74A673-CCB2-D4A9-28DD-B5E320A1A34B}"/>
              </a:ext>
            </a:extLst>
          </p:cNvPr>
          <p:cNvSpPr>
            <a:spLocks noGrp="1"/>
          </p:cNvSpPr>
          <p:nvPr>
            <p:ph type="title"/>
          </p:nvPr>
        </p:nvSpPr>
        <p:spPr>
          <a:xfrm>
            <a:off x="804671" y="336407"/>
            <a:ext cx="8341673" cy="1002436"/>
          </a:xfrm>
        </p:spPr>
        <p:txBody>
          <a:bodyPr>
            <a:normAutofit/>
          </a:bodyPr>
          <a:lstStyle/>
          <a:p>
            <a:r>
              <a:rPr lang="en-US" sz="4000" dirty="0">
                <a:solidFill>
                  <a:schemeClr val="tx2"/>
                </a:solidFill>
                <a:latin typeface="Times New Roman" panose="02020603050405020304" pitchFamily="18" charset="0"/>
                <a:cs typeface="Times New Roman" panose="02020603050405020304" pitchFamily="18" charset="0"/>
              </a:rPr>
              <a:t>Lessons we’ve learned today</a:t>
            </a:r>
          </a:p>
        </p:txBody>
      </p:sp>
      <p:sp>
        <p:nvSpPr>
          <p:cNvPr id="3" name="Content Placeholder 2">
            <a:extLst>
              <a:ext uri="{FF2B5EF4-FFF2-40B4-BE49-F238E27FC236}">
                <a16:creationId xmlns:a16="http://schemas.microsoft.com/office/drawing/2014/main" id="{B7FD6B72-1E1D-D9B0-0185-C8EFEE80F98B}"/>
              </a:ext>
            </a:extLst>
          </p:cNvPr>
          <p:cNvSpPr>
            <a:spLocks noGrp="1"/>
          </p:cNvSpPr>
          <p:nvPr>
            <p:ph idx="1"/>
          </p:nvPr>
        </p:nvSpPr>
        <p:spPr>
          <a:xfrm>
            <a:off x="898826" y="2130839"/>
            <a:ext cx="7735219" cy="3935165"/>
          </a:xfrm>
        </p:spPr>
        <p:txBody>
          <a:bodyPr anchor="t">
            <a:noAutofit/>
          </a:bodyPr>
          <a:lstStyle/>
          <a:p>
            <a:r>
              <a:rPr lang="en-US" dirty="0">
                <a:solidFill>
                  <a:schemeClr val="tx2"/>
                </a:solidFill>
                <a:latin typeface="Times New Roman" panose="02020603050405020304" pitchFamily="18" charset="0"/>
                <a:cs typeface="Times New Roman" panose="02020603050405020304" pitchFamily="18" charset="0"/>
              </a:rPr>
              <a:t>God is more concerned about our hearts and what comes from our mouths than human traditions.</a:t>
            </a:r>
          </a:p>
          <a:p>
            <a:endParaRPr lang="en-US" dirty="0">
              <a:solidFill>
                <a:schemeClr val="tx2"/>
              </a:solidFill>
              <a:latin typeface="Times New Roman" panose="02020603050405020304" pitchFamily="18" charset="0"/>
              <a:cs typeface="Times New Roman" panose="02020603050405020304" pitchFamily="18" charset="0"/>
            </a:endParaRPr>
          </a:p>
          <a:p>
            <a:r>
              <a:rPr lang="en-US" dirty="0">
                <a:solidFill>
                  <a:schemeClr val="tx2"/>
                </a:solidFill>
                <a:latin typeface="Times New Roman" panose="02020603050405020304" pitchFamily="18" charset="0"/>
                <a:cs typeface="Times New Roman" panose="02020603050405020304" pitchFamily="18" charset="0"/>
              </a:rPr>
              <a:t>What matters to God is one’s faith, not one’s race, ethnicity, gender, color, or creed.</a:t>
            </a:r>
          </a:p>
          <a:p>
            <a:endParaRPr lang="en-US" dirty="0">
              <a:solidFill>
                <a:schemeClr val="tx2"/>
              </a:solidFill>
              <a:latin typeface="Times New Roman" panose="02020603050405020304" pitchFamily="18" charset="0"/>
              <a:cs typeface="Times New Roman" panose="02020603050405020304" pitchFamily="18" charset="0"/>
            </a:endParaRPr>
          </a:p>
          <a:p>
            <a:r>
              <a:rPr lang="en-US" dirty="0">
                <a:solidFill>
                  <a:schemeClr val="tx2"/>
                </a:solidFill>
                <a:latin typeface="Times New Roman" panose="02020603050405020304" pitchFamily="18" charset="0"/>
                <a:cs typeface="Times New Roman" panose="02020603050405020304" pitchFamily="18" charset="0"/>
              </a:rPr>
              <a:t>Faith accepts even unfamiliar practices. </a:t>
            </a:r>
          </a:p>
        </p:txBody>
      </p:sp>
      <p:grpSp>
        <p:nvGrpSpPr>
          <p:cNvPr id="14" name="Group 13">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5" name="Freeform: Shape 14">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light bulb drawing on a book&#10;&#10;Description automatically generated">
            <a:extLst>
              <a:ext uri="{FF2B5EF4-FFF2-40B4-BE49-F238E27FC236}">
                <a16:creationId xmlns:a16="http://schemas.microsoft.com/office/drawing/2014/main" id="{FC760483-19DC-3C6A-CF54-7FF932FC77AC}"/>
              </a:ext>
            </a:extLst>
          </p:cNvPr>
          <p:cNvPicPr>
            <a:picLocks noChangeAspect="1"/>
          </p:cNvPicPr>
          <p:nvPr/>
        </p:nvPicPr>
        <p:blipFill>
          <a:blip r:embed="rId2"/>
          <a:stretch>
            <a:fillRect/>
          </a:stretch>
        </p:blipFill>
        <p:spPr>
          <a:xfrm>
            <a:off x="9146345" y="2421683"/>
            <a:ext cx="2802391" cy="2989217"/>
          </a:xfrm>
          <a:prstGeom prst="rect">
            <a:avLst/>
          </a:prstGeom>
        </p:spPr>
      </p:pic>
    </p:spTree>
    <p:extLst>
      <p:ext uri="{BB962C8B-B14F-4D97-AF65-F5344CB8AC3E}">
        <p14:creationId xmlns:p14="http://schemas.microsoft.com/office/powerpoint/2010/main" val="364050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161A4C-5AEA-8390-90A4-C0B14478952D}"/>
              </a:ext>
            </a:extLst>
          </p:cNvPr>
          <p:cNvSpPr>
            <a:spLocks noGrp="1"/>
          </p:cNvSpPr>
          <p:nvPr>
            <p:ph type="title"/>
          </p:nvPr>
        </p:nvSpPr>
        <p:spPr>
          <a:xfrm>
            <a:off x="5596501" y="489509"/>
            <a:ext cx="5754896" cy="765134"/>
          </a:xfrm>
        </p:spPr>
        <p:txBody>
          <a:bodyPr anchor="b">
            <a:normAutofit/>
          </a:bodyPr>
          <a:lstStyle/>
          <a:p>
            <a:r>
              <a:rPr lang="en-US" sz="4000" dirty="0">
                <a:latin typeface="Times New Roman" panose="02020603050405020304" pitchFamily="18" charset="0"/>
                <a:cs typeface="Times New Roman" panose="02020603050405020304" pitchFamily="18" charset="0"/>
              </a:rPr>
              <a:t>Question for us</a:t>
            </a:r>
          </a:p>
        </p:txBody>
      </p:sp>
      <p:pic>
        <p:nvPicPr>
          <p:cNvPr id="5" name="Picture 4" descr="A cartoon character with a question mark&#10;&#10;Description automatically generated">
            <a:extLst>
              <a:ext uri="{FF2B5EF4-FFF2-40B4-BE49-F238E27FC236}">
                <a16:creationId xmlns:a16="http://schemas.microsoft.com/office/drawing/2014/main" id="{C03835E1-7E78-170C-3026-72AD4BD2AC1F}"/>
              </a:ext>
            </a:extLst>
          </p:cNvPr>
          <p:cNvPicPr>
            <a:picLocks noChangeAspect="1"/>
          </p:cNvPicPr>
          <p:nvPr/>
        </p:nvPicPr>
        <p:blipFill>
          <a:blip r:embed="rId2"/>
          <a:stretch>
            <a:fillRect/>
          </a:stretch>
        </p:blipFill>
        <p:spPr>
          <a:xfrm>
            <a:off x="406873" y="905887"/>
            <a:ext cx="3747251" cy="4589025"/>
          </a:xfrm>
          <a:prstGeom prst="rect">
            <a:avLst/>
          </a:prstGeom>
        </p:spPr>
      </p:pic>
      <p:sp>
        <p:nvSpPr>
          <p:cNvPr id="3" name="Content Placeholder 2">
            <a:extLst>
              <a:ext uri="{FF2B5EF4-FFF2-40B4-BE49-F238E27FC236}">
                <a16:creationId xmlns:a16="http://schemas.microsoft.com/office/drawing/2014/main" id="{5467591F-FF1D-ED1F-83F8-3643712549F8}"/>
              </a:ext>
            </a:extLst>
          </p:cNvPr>
          <p:cNvSpPr>
            <a:spLocks noGrp="1"/>
          </p:cNvSpPr>
          <p:nvPr>
            <p:ph idx="1"/>
          </p:nvPr>
        </p:nvSpPr>
        <p:spPr>
          <a:xfrm>
            <a:off x="4560997" y="2109726"/>
            <a:ext cx="7224130" cy="3165231"/>
          </a:xfrm>
        </p:spPr>
        <p:txBody>
          <a:bodyPr anchor="t">
            <a:normAutofit/>
          </a:bodyPr>
          <a:lstStyle/>
          <a:p>
            <a:r>
              <a:rPr lang="en-US" sz="3200" dirty="0">
                <a:latin typeface="Times New Roman" panose="02020603050405020304" pitchFamily="18" charset="0"/>
                <a:cs typeface="Times New Roman" panose="02020603050405020304" pitchFamily="18" charset="0"/>
              </a:rPr>
              <a:t>Where should we need to grow—in obeying God’s commandments more than people’s traditions, accepting others who differ from us, or accepting cultural practices that differ from ours because they, too, are of faith? </a:t>
            </a:r>
          </a:p>
        </p:txBody>
      </p:sp>
      <p:sp>
        <p:nvSpPr>
          <p:cNvPr id="12" name="Rectangle 1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722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ight Triangle 28">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ack background with white text&#10;&#10;Description automatically generated">
            <a:extLst>
              <a:ext uri="{FF2B5EF4-FFF2-40B4-BE49-F238E27FC236}">
                <a16:creationId xmlns:a16="http://schemas.microsoft.com/office/drawing/2014/main" id="{ECE9E244-7CEA-51BE-2386-C67B5183BEA0}"/>
              </a:ext>
            </a:extLst>
          </p:cNvPr>
          <p:cNvPicPr>
            <a:picLocks noChangeAspect="1"/>
          </p:cNvPicPr>
          <p:nvPr/>
        </p:nvPicPr>
        <p:blipFill>
          <a:blip r:embed="rId2"/>
          <a:srcRect r="-4" b="6612"/>
          <a:stretch/>
        </p:blipFill>
        <p:spPr>
          <a:xfrm>
            <a:off x="962163" y="1165609"/>
            <a:ext cx="7746709" cy="4485208"/>
          </a:xfrm>
          <a:prstGeom prst="rect">
            <a:avLst/>
          </a:prstGeom>
        </p:spPr>
      </p:pic>
    </p:spTree>
    <p:extLst>
      <p:ext uri="{BB962C8B-B14F-4D97-AF65-F5344CB8AC3E}">
        <p14:creationId xmlns:p14="http://schemas.microsoft.com/office/powerpoint/2010/main" val="15933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baby feet&#10;&#10;Description automatically generated">
            <a:extLst>
              <a:ext uri="{FF2B5EF4-FFF2-40B4-BE49-F238E27FC236}">
                <a16:creationId xmlns:a16="http://schemas.microsoft.com/office/drawing/2014/main" id="{0E9E3F1D-6521-173F-6BC4-901146A53E4D}"/>
              </a:ext>
            </a:extLst>
          </p:cNvPr>
          <p:cNvPicPr>
            <a:picLocks noChangeAspect="1"/>
          </p:cNvPicPr>
          <p:nvPr/>
        </p:nvPicPr>
        <p:blipFill>
          <a:blip r:embed="rId2">
            <a:alphaModFix/>
          </a:blip>
          <a:srcRect t="14314" r="-1" b="6733"/>
          <a:stretch/>
        </p:blipFill>
        <p:spPr>
          <a:xfrm>
            <a:off x="4547937" y="-5"/>
            <a:ext cx="7644062" cy="3681406"/>
          </a:xfrm>
          <a:prstGeom prst="rect">
            <a:avLst/>
          </a:prstGeom>
        </p:spPr>
      </p:pic>
      <p:pic>
        <p:nvPicPr>
          <p:cNvPr id="7" name="Picture 6" descr="A sandwich on a red napkin next to tomatoes&#10;&#10;Description automatically generated">
            <a:extLst>
              <a:ext uri="{FF2B5EF4-FFF2-40B4-BE49-F238E27FC236}">
                <a16:creationId xmlns:a16="http://schemas.microsoft.com/office/drawing/2014/main" id="{830CAA9B-ABD0-DBA9-060C-0243D0423F3D}"/>
              </a:ext>
            </a:extLst>
          </p:cNvPr>
          <p:cNvPicPr>
            <a:picLocks noChangeAspect="1"/>
          </p:cNvPicPr>
          <p:nvPr/>
        </p:nvPicPr>
        <p:blipFill>
          <a:blip r:embed="rId3"/>
          <a:srcRect t="33636" r="-1" b="13352"/>
          <a:stretch/>
        </p:blipFill>
        <p:spPr>
          <a:xfrm>
            <a:off x="4547938" y="3681409"/>
            <a:ext cx="7644062" cy="3176595"/>
          </a:xfrm>
          <a:prstGeom prst="rect">
            <a:avLst/>
          </a:prstGeom>
        </p:spPr>
      </p:pic>
      <p:sp>
        <p:nvSpPr>
          <p:cNvPr id="2" name="Title 1">
            <a:extLst>
              <a:ext uri="{FF2B5EF4-FFF2-40B4-BE49-F238E27FC236}">
                <a16:creationId xmlns:a16="http://schemas.microsoft.com/office/drawing/2014/main" id="{0795E5F8-6588-24BA-662A-C3ACF3650790}"/>
              </a:ext>
            </a:extLst>
          </p:cNvPr>
          <p:cNvSpPr>
            <a:spLocks noGrp="1"/>
          </p:cNvSpPr>
          <p:nvPr>
            <p:ph type="title"/>
          </p:nvPr>
        </p:nvSpPr>
        <p:spPr>
          <a:xfrm>
            <a:off x="838200" y="1115219"/>
            <a:ext cx="5395912" cy="875612"/>
          </a:xfrm>
        </p:spPr>
        <p:txBody>
          <a:bodyPr vert="horz" lIns="91440" tIns="45720" rIns="91440" bIns="45720" rtlCol="0" anchor="b">
            <a:normAutofit/>
          </a:bodyPr>
          <a:lstStyle/>
          <a:p>
            <a:r>
              <a:rPr lang="en-US" sz="5000" kern="1200" dirty="0">
                <a:solidFill>
                  <a:schemeClr val="bg1"/>
                </a:solidFill>
                <a:latin typeface="Times New Roman" panose="02020603050405020304" pitchFamily="18" charset="0"/>
                <a:cs typeface="Times New Roman" panose="02020603050405020304" pitchFamily="18" charset="0"/>
              </a:rPr>
              <a:t>Structure</a:t>
            </a:r>
          </a:p>
        </p:txBody>
      </p:sp>
      <p:sp>
        <p:nvSpPr>
          <p:cNvPr id="3" name="Content Placeholder 2">
            <a:extLst>
              <a:ext uri="{FF2B5EF4-FFF2-40B4-BE49-F238E27FC236}">
                <a16:creationId xmlns:a16="http://schemas.microsoft.com/office/drawing/2014/main" id="{E89B89E1-4407-1080-7201-7564466B67A9}"/>
              </a:ext>
            </a:extLst>
          </p:cNvPr>
          <p:cNvSpPr>
            <a:spLocks noGrp="1"/>
          </p:cNvSpPr>
          <p:nvPr>
            <p:ph idx="1"/>
          </p:nvPr>
        </p:nvSpPr>
        <p:spPr>
          <a:xfrm>
            <a:off x="838200" y="3902075"/>
            <a:ext cx="3415748" cy="1655762"/>
          </a:xfrm>
        </p:spPr>
        <p:txBody>
          <a:bodyPr vert="horz" lIns="91440" tIns="45720" rIns="91440" bIns="45720" rtlCol="0">
            <a:normAutofit/>
          </a:bodyPr>
          <a:lstStyle/>
          <a:p>
            <a:pPr marL="0" indent="0">
              <a:buNone/>
            </a:pPr>
            <a:r>
              <a:rPr lang="en-US" sz="3200" kern="1200" dirty="0">
                <a:latin typeface="Times New Roman" panose="02020603050405020304" pitchFamily="18" charset="0"/>
                <a:cs typeface="Times New Roman" panose="02020603050405020304" pitchFamily="18" charset="0"/>
              </a:rPr>
              <a:t>Triplets presented like a sandwich structure.</a:t>
            </a:r>
          </a:p>
        </p:txBody>
      </p:sp>
    </p:spTree>
    <p:extLst>
      <p:ext uri="{BB962C8B-B14F-4D97-AF65-F5344CB8AC3E}">
        <p14:creationId xmlns:p14="http://schemas.microsoft.com/office/powerpoint/2010/main" val="124829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E4376-4919-1D19-DE78-286859D04B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AB360A-A5F7-6D53-EFF4-130A85DA732C}"/>
              </a:ext>
            </a:extLst>
          </p:cNvPr>
          <p:cNvSpPr>
            <a:spLocks noGrp="1"/>
          </p:cNvSpPr>
          <p:nvPr>
            <p:ph type="title"/>
          </p:nvPr>
        </p:nvSpPr>
        <p:spPr>
          <a:xfrm>
            <a:off x="1524000" y="203902"/>
            <a:ext cx="9144000" cy="1022350"/>
          </a:xfrm>
        </p:spPr>
        <p:txBody>
          <a:bodyPr vert="horz" lIns="91440" tIns="45720" rIns="91440" bIns="45720" rtlCol="0" anchor="ctr">
            <a:normAutofit fontScale="90000"/>
          </a:bodyPr>
          <a:lstStyle/>
          <a:p>
            <a:pPr algn="ctr"/>
            <a:r>
              <a:rPr lang="en-US" sz="7200" kern="1200" dirty="0">
                <a:solidFill>
                  <a:schemeClr val="tx1"/>
                </a:solidFill>
                <a:latin typeface="Times New Roman" panose="02020603050405020304" pitchFamily="18" charset="0"/>
                <a:cs typeface="Times New Roman" panose="02020603050405020304" pitchFamily="18" charset="0"/>
              </a:rPr>
              <a:t>Today’s Triplets</a:t>
            </a:r>
          </a:p>
        </p:txBody>
      </p:sp>
      <p:sp>
        <p:nvSpPr>
          <p:cNvPr id="4" name="Rounded Rectangle 3">
            <a:extLst>
              <a:ext uri="{FF2B5EF4-FFF2-40B4-BE49-F238E27FC236}">
                <a16:creationId xmlns:a16="http://schemas.microsoft.com/office/drawing/2014/main" id="{550E8190-A28F-AFD1-B3EE-FD7176CEFAEE}"/>
              </a:ext>
            </a:extLst>
          </p:cNvPr>
          <p:cNvSpPr/>
          <p:nvPr/>
        </p:nvSpPr>
        <p:spPr>
          <a:xfrm>
            <a:off x="0" y="1946137"/>
            <a:ext cx="12192000" cy="11929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Story 1 – Cleansing One’s Hands Before Eating, 7:1–23 </a:t>
            </a:r>
          </a:p>
        </p:txBody>
      </p:sp>
      <p:sp>
        <p:nvSpPr>
          <p:cNvPr id="5" name="Rounded Rectangle 4">
            <a:extLst>
              <a:ext uri="{FF2B5EF4-FFF2-40B4-BE49-F238E27FC236}">
                <a16:creationId xmlns:a16="http://schemas.microsoft.com/office/drawing/2014/main" id="{3E42A9F3-DAE5-243C-5887-0BF5ECDDFE0A}"/>
              </a:ext>
            </a:extLst>
          </p:cNvPr>
          <p:cNvSpPr/>
          <p:nvPr/>
        </p:nvSpPr>
        <p:spPr>
          <a:xfrm>
            <a:off x="0" y="4848059"/>
            <a:ext cx="12192000" cy="13252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Story 3 – Healing with an Unclean Method, 7:31–37</a:t>
            </a:r>
          </a:p>
        </p:txBody>
      </p:sp>
      <p:sp>
        <p:nvSpPr>
          <p:cNvPr id="6" name="Rounded Rectangle 5">
            <a:extLst>
              <a:ext uri="{FF2B5EF4-FFF2-40B4-BE49-F238E27FC236}">
                <a16:creationId xmlns:a16="http://schemas.microsoft.com/office/drawing/2014/main" id="{A8BADEDA-8CD1-FB2E-EFA9-2764500D7E20}"/>
              </a:ext>
            </a:extLst>
          </p:cNvPr>
          <p:cNvSpPr/>
          <p:nvPr/>
        </p:nvSpPr>
        <p:spPr>
          <a:xfrm>
            <a:off x="0" y="3397098"/>
            <a:ext cx="12192000" cy="119294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4000" dirty="0">
                <a:latin typeface="Times New Roman" panose="02020603050405020304" pitchFamily="18" charset="0"/>
                <a:cs typeface="Times New Roman" panose="02020603050405020304" pitchFamily="18" charset="0"/>
              </a:rPr>
              <a:t>Story 2 – A Greek Wanting Healing, 7:24–30</a:t>
            </a:r>
          </a:p>
        </p:txBody>
      </p:sp>
    </p:spTree>
    <p:extLst>
      <p:ext uri="{BB962C8B-B14F-4D97-AF65-F5344CB8AC3E}">
        <p14:creationId xmlns:p14="http://schemas.microsoft.com/office/powerpoint/2010/main" val="340267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C2FE8A5-5F32-B0E4-8D06-6704E1A772E6}"/>
              </a:ext>
            </a:extLst>
          </p:cNvPr>
          <p:cNvSpPr>
            <a:spLocks noGrp="1"/>
          </p:cNvSpPr>
          <p:nvPr>
            <p:ph type="title"/>
          </p:nvPr>
        </p:nvSpPr>
        <p:spPr>
          <a:xfrm>
            <a:off x="1137034" y="609597"/>
            <a:ext cx="9783012" cy="1330841"/>
          </a:xfrm>
        </p:spPr>
        <p:txBody>
          <a:bodyPr>
            <a:normAutofit/>
          </a:bodyPr>
          <a:lstStyle/>
          <a:p>
            <a:r>
              <a:rPr lang="en-US" dirty="0">
                <a:latin typeface="Times New Roman" panose="02020603050405020304" pitchFamily="18" charset="0"/>
                <a:cs typeface="Times New Roman" panose="02020603050405020304" pitchFamily="18" charset="0"/>
              </a:rPr>
              <a:t>Story #1 – Eating with Unwashed Hands (7:1–23)</a:t>
            </a:r>
          </a:p>
        </p:txBody>
      </p:sp>
      <p:sp>
        <p:nvSpPr>
          <p:cNvPr id="3" name="Content Placeholder 2">
            <a:extLst>
              <a:ext uri="{FF2B5EF4-FFF2-40B4-BE49-F238E27FC236}">
                <a16:creationId xmlns:a16="http://schemas.microsoft.com/office/drawing/2014/main" id="{2288C1CC-C3D2-6671-5985-4D07A1C4E1B6}"/>
              </a:ext>
            </a:extLst>
          </p:cNvPr>
          <p:cNvSpPr>
            <a:spLocks noGrp="1"/>
          </p:cNvSpPr>
          <p:nvPr>
            <p:ph idx="1"/>
          </p:nvPr>
        </p:nvSpPr>
        <p:spPr>
          <a:xfrm>
            <a:off x="1137034" y="2836771"/>
            <a:ext cx="6297436" cy="2443050"/>
          </a:xfrm>
        </p:spPr>
        <p:txBody>
          <a:bodyPr>
            <a:normAutofit fontScale="92500" lnSpcReduction="20000"/>
          </a:bodyPr>
          <a:lstStyle/>
          <a:p>
            <a:r>
              <a:rPr lang="en-US" dirty="0">
                <a:latin typeface="Times New Roman" panose="02020603050405020304" pitchFamily="18" charset="0"/>
                <a:ea typeface="Aptos" panose="020B0004020202020204" pitchFamily="34" charset="0"/>
                <a:cs typeface="Arial" panose="020B0604020202020204" pitchFamily="34" charset="0"/>
              </a:rPr>
              <a:t>Traditions of the elders versus the commandments of God</a:t>
            </a:r>
          </a:p>
          <a:p>
            <a:endParaRPr lang="en-US" dirty="0">
              <a:latin typeface="Times New Roman" panose="02020603050405020304" pitchFamily="18" charset="0"/>
              <a:ea typeface="Aptos" panose="020B0004020202020204" pitchFamily="34" charset="0"/>
              <a:cs typeface="Arial" panose="020B0604020202020204" pitchFamily="34" charset="0"/>
            </a:endParaRPr>
          </a:p>
          <a:p>
            <a:r>
              <a:rPr lang="en-US" dirty="0">
                <a:latin typeface="Times New Roman" panose="02020603050405020304" pitchFamily="18" charset="0"/>
                <a:ea typeface="Aptos" panose="020B0004020202020204" pitchFamily="34" charset="0"/>
                <a:cs typeface="Arial" panose="020B0604020202020204" pitchFamily="34" charset="0"/>
              </a:rPr>
              <a:t>Isaiah 29:13; Exodus 21:7 versus corban</a:t>
            </a:r>
          </a:p>
          <a:p>
            <a:endParaRPr lang="en-US" dirty="0">
              <a:latin typeface="Times New Roman" panose="02020603050405020304" pitchFamily="18" charset="0"/>
              <a:ea typeface="Aptos" panose="020B0004020202020204" pitchFamily="34" charset="0"/>
              <a:cs typeface="Arial" panose="020B0604020202020204" pitchFamily="34" charset="0"/>
            </a:endParaRPr>
          </a:p>
          <a:p>
            <a:r>
              <a:rPr lang="en-US" dirty="0">
                <a:latin typeface="Times New Roman" panose="02020603050405020304" pitchFamily="18" charset="0"/>
                <a:ea typeface="Aptos" panose="020B0004020202020204" pitchFamily="34" charset="0"/>
                <a:cs typeface="Arial" panose="020B0604020202020204" pitchFamily="34" charset="0"/>
              </a:rPr>
              <a:t>Not what goes in, but what comes out</a:t>
            </a:r>
          </a:p>
        </p:txBody>
      </p:sp>
      <p:pic>
        <p:nvPicPr>
          <p:cNvPr id="6" name="Picture 5" descr="A close-up of a dirty hand&#10;&#10;AI-generated content may be incorrect.">
            <a:extLst>
              <a:ext uri="{FF2B5EF4-FFF2-40B4-BE49-F238E27FC236}">
                <a16:creationId xmlns:a16="http://schemas.microsoft.com/office/drawing/2014/main" id="{1F8B6FD3-F7D9-F641-8209-C8C13E93557B}"/>
              </a:ext>
            </a:extLst>
          </p:cNvPr>
          <p:cNvPicPr>
            <a:picLocks noChangeAspect="1"/>
          </p:cNvPicPr>
          <p:nvPr/>
        </p:nvPicPr>
        <p:blipFill>
          <a:blip r:embed="rId2"/>
          <a:stretch>
            <a:fillRect/>
          </a:stretch>
        </p:blipFill>
        <p:spPr>
          <a:xfrm>
            <a:off x="7584103" y="2836772"/>
            <a:ext cx="3660000" cy="2443049"/>
          </a:xfrm>
          <a:prstGeom prst="rect">
            <a:avLst/>
          </a:prstGeom>
        </p:spPr>
      </p:pic>
      <p:sp>
        <p:nvSpPr>
          <p:cNvPr id="35" name="Freeform: Shape 3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7285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atellite image of a map of the middle east&#10;&#10;AI-generated content may be incorrect.">
            <a:extLst>
              <a:ext uri="{FF2B5EF4-FFF2-40B4-BE49-F238E27FC236}">
                <a16:creationId xmlns:a16="http://schemas.microsoft.com/office/drawing/2014/main" id="{AD092F2E-A20D-40C6-9BEF-2ECE5E033C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00041" y="0"/>
            <a:ext cx="6591919" cy="6857999"/>
          </a:xfrm>
          <a:prstGeom prst="rect">
            <a:avLst/>
          </a:prstGeom>
        </p:spPr>
      </p:pic>
    </p:spTree>
    <p:extLst>
      <p:ext uri="{BB962C8B-B14F-4D97-AF65-F5344CB8AC3E}">
        <p14:creationId xmlns:p14="http://schemas.microsoft.com/office/powerpoint/2010/main" val="413352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D29AAC-CAA6-A80B-CEE3-393527071C9A}"/>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0FF92B-1CDD-CB9D-B2B5-38D5A4FB4C31}"/>
              </a:ext>
            </a:extLst>
          </p:cNvPr>
          <p:cNvSpPr>
            <a:spLocks noGrp="1"/>
          </p:cNvSpPr>
          <p:nvPr>
            <p:ph type="title"/>
          </p:nvPr>
        </p:nvSpPr>
        <p:spPr>
          <a:xfrm>
            <a:off x="572493" y="238539"/>
            <a:ext cx="11018520" cy="1434415"/>
          </a:xfrm>
        </p:spPr>
        <p:txBody>
          <a:bodyPr anchor="b">
            <a:normAutofit/>
          </a:bodyPr>
          <a:lstStyle/>
          <a:p>
            <a:r>
              <a:rPr lang="en-US" dirty="0">
                <a:latin typeface="Times New Roman" panose="02020603050405020304" pitchFamily="18" charset="0"/>
                <a:cs typeface="Times New Roman" panose="02020603050405020304" pitchFamily="18" charset="0"/>
              </a:rPr>
              <a:t>Story #2 – A Greek Wanting Healing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(7:24–30)</a:t>
            </a:r>
          </a:p>
        </p:txBody>
      </p:sp>
      <p:sp>
        <p:nvSpPr>
          <p:cNvPr id="2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DE50382-185F-CD62-6907-B082369B98D0}"/>
              </a:ext>
            </a:extLst>
          </p:cNvPr>
          <p:cNvSpPr>
            <a:spLocks noGrp="1"/>
          </p:cNvSpPr>
          <p:nvPr>
            <p:ph idx="1"/>
          </p:nvPr>
        </p:nvSpPr>
        <p:spPr>
          <a:xfrm>
            <a:off x="572493" y="2589662"/>
            <a:ext cx="7458324" cy="3105140"/>
          </a:xfrm>
        </p:spPr>
        <p:txBody>
          <a:bodyPr anchor="t">
            <a:noAutofit/>
          </a:bodyPr>
          <a:lstStyle/>
          <a:p>
            <a:r>
              <a:rPr lang="en-US" dirty="0">
                <a:latin typeface="Times New Roman" panose="02020603050405020304" pitchFamily="18" charset="0"/>
                <a:ea typeface="Aptos" panose="020B0004020202020204" pitchFamily="34" charset="0"/>
                <a:cs typeface="Arial" panose="020B0604020202020204" pitchFamily="34" charset="0"/>
              </a:rPr>
              <a:t>A Greek Syrophoenician versus a Pure Hebrew of Hebrew from Galilee</a:t>
            </a:r>
          </a:p>
          <a:p>
            <a:endParaRPr lang="en-US" dirty="0">
              <a:latin typeface="Times New Roman" panose="02020603050405020304" pitchFamily="18" charset="0"/>
              <a:ea typeface="Aptos" panose="020B0004020202020204" pitchFamily="34" charset="0"/>
              <a:cs typeface="Arial" panose="020B0604020202020204" pitchFamily="34" charset="0"/>
            </a:endParaRPr>
          </a:p>
          <a:p>
            <a:r>
              <a:rPr lang="en-US" dirty="0">
                <a:latin typeface="Times New Roman" panose="02020603050405020304" pitchFamily="18" charset="0"/>
                <a:ea typeface="Aptos" panose="020B0004020202020204" pitchFamily="34" charset="0"/>
                <a:cs typeface="Arial" panose="020B0604020202020204" pitchFamily="34" charset="0"/>
              </a:rPr>
              <a:t>A mother with an afflicted daughter and a healer</a:t>
            </a:r>
          </a:p>
          <a:p>
            <a:endParaRPr lang="en-US" dirty="0">
              <a:latin typeface="Times New Roman" panose="02020603050405020304" pitchFamily="18" charset="0"/>
              <a:ea typeface="Aptos" panose="020B0004020202020204" pitchFamily="34" charset="0"/>
              <a:cs typeface="Arial" panose="020B0604020202020204" pitchFamily="34" charset="0"/>
            </a:endParaRPr>
          </a:p>
          <a:p>
            <a:r>
              <a:rPr lang="en-US" dirty="0">
                <a:latin typeface="Times New Roman" panose="02020603050405020304" pitchFamily="18" charset="0"/>
                <a:ea typeface="Aptos" panose="020B0004020202020204" pitchFamily="34" charset="0"/>
                <a:cs typeface="Arial" panose="020B0604020202020204" pitchFamily="34" charset="0"/>
              </a:rPr>
              <a:t>Faith that goes beyond prejudice! </a:t>
            </a:r>
          </a:p>
        </p:txBody>
      </p:sp>
      <p:pic>
        <p:nvPicPr>
          <p:cNvPr id="7" name="Picture 6" descr="A child and child hugging&#10;&#10;AI-generated content may be incorrect.">
            <a:extLst>
              <a:ext uri="{FF2B5EF4-FFF2-40B4-BE49-F238E27FC236}">
                <a16:creationId xmlns:a16="http://schemas.microsoft.com/office/drawing/2014/main" id="{9D9A0E34-489F-5203-BE72-BB805875EB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80131" y="2480554"/>
            <a:ext cx="2610882" cy="3237108"/>
          </a:xfrm>
          <a:prstGeom prst="rect">
            <a:avLst/>
          </a:prstGeom>
        </p:spPr>
      </p:pic>
    </p:spTree>
    <p:extLst>
      <p:ext uri="{BB962C8B-B14F-4D97-AF65-F5344CB8AC3E}">
        <p14:creationId xmlns:p14="http://schemas.microsoft.com/office/powerpoint/2010/main" val="4618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the middle east&#10;&#10;AI-generated content may be incorrect.">
            <a:extLst>
              <a:ext uri="{FF2B5EF4-FFF2-40B4-BE49-F238E27FC236}">
                <a16:creationId xmlns:a16="http://schemas.microsoft.com/office/drawing/2014/main" id="{18791A2A-CF59-2AE6-0C13-4BD4F52BE2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00038" y="0"/>
            <a:ext cx="6591921" cy="6858000"/>
          </a:xfrm>
          <a:prstGeom prst="rect">
            <a:avLst/>
          </a:prstGeom>
        </p:spPr>
      </p:pic>
    </p:spTree>
    <p:extLst>
      <p:ext uri="{BB962C8B-B14F-4D97-AF65-F5344CB8AC3E}">
        <p14:creationId xmlns:p14="http://schemas.microsoft.com/office/powerpoint/2010/main" val="205334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2DCDBD-537D-3544-3C5E-1447CF83B75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860192-F2F2-04D8-5567-9D68A06B5F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F70446-9380-B79F-974C-7098545A693F}"/>
              </a:ext>
            </a:extLst>
          </p:cNvPr>
          <p:cNvSpPr>
            <a:spLocks noGrp="1"/>
          </p:cNvSpPr>
          <p:nvPr>
            <p:ph type="title"/>
          </p:nvPr>
        </p:nvSpPr>
        <p:spPr>
          <a:xfrm>
            <a:off x="572492" y="238539"/>
            <a:ext cx="11203195" cy="1434415"/>
          </a:xfrm>
        </p:spPr>
        <p:txBody>
          <a:bodyPr anchor="b">
            <a:normAutofit/>
          </a:bodyPr>
          <a:lstStyle/>
          <a:p>
            <a:r>
              <a:rPr lang="en-US" sz="4700" dirty="0">
                <a:latin typeface="Times New Roman" panose="02020603050405020304" pitchFamily="18" charset="0"/>
                <a:cs typeface="Times New Roman" panose="02020603050405020304" pitchFamily="18" charset="0"/>
              </a:rPr>
              <a:t>Story #3 – Healing with an Unclean Method (7:31–37)</a:t>
            </a:r>
          </a:p>
        </p:txBody>
      </p:sp>
      <p:sp>
        <p:nvSpPr>
          <p:cNvPr id="12" name="sketchy line">
            <a:extLst>
              <a:ext uri="{FF2B5EF4-FFF2-40B4-BE49-F238E27FC236}">
                <a16:creationId xmlns:a16="http://schemas.microsoft.com/office/drawing/2014/main" id="{BA8B5D6A-1820-C893-0D15-49CA91E61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01E560B-54B3-3ADC-0822-C802C142287B}"/>
              </a:ext>
            </a:extLst>
          </p:cNvPr>
          <p:cNvSpPr>
            <a:spLocks noGrp="1"/>
          </p:cNvSpPr>
          <p:nvPr>
            <p:ph idx="1"/>
          </p:nvPr>
        </p:nvSpPr>
        <p:spPr>
          <a:xfrm>
            <a:off x="572492" y="3098440"/>
            <a:ext cx="7630602" cy="2044072"/>
          </a:xfrm>
        </p:spPr>
        <p:txBody>
          <a:bodyPr anchor="t">
            <a:normAutofit/>
          </a:bodyPr>
          <a:lstStyle/>
          <a:p>
            <a:r>
              <a:rPr lang="en-US" sz="3200" dirty="0">
                <a:latin typeface="Times New Roman" panose="02020603050405020304" pitchFamily="18" charset="0"/>
                <a:ea typeface="Aptos" panose="020B0004020202020204" pitchFamily="34" charset="0"/>
                <a:cs typeface="Arial" panose="020B0604020202020204" pitchFamily="34" charset="0"/>
              </a:rPr>
              <a:t>A deaf person with a speech impediment</a:t>
            </a:r>
          </a:p>
          <a:p>
            <a:endParaRPr lang="en-US" sz="3200" dirty="0">
              <a:latin typeface="Times New Roman" panose="02020603050405020304" pitchFamily="18" charset="0"/>
              <a:ea typeface="Aptos" panose="020B0004020202020204" pitchFamily="34" charset="0"/>
              <a:cs typeface="Arial" panose="020B0604020202020204" pitchFamily="34" charset="0"/>
            </a:endParaRPr>
          </a:p>
          <a:p>
            <a:r>
              <a:rPr lang="en-US" sz="3200" dirty="0">
                <a:latin typeface="Times New Roman" panose="02020603050405020304" pitchFamily="18" charset="0"/>
                <a:ea typeface="Aptos" panose="020B0004020202020204" pitchFamily="34" charset="0"/>
                <a:cs typeface="Arial" panose="020B0604020202020204" pitchFamily="34" charset="0"/>
              </a:rPr>
              <a:t>Healing with an unclean method</a:t>
            </a:r>
          </a:p>
        </p:txBody>
      </p:sp>
      <p:pic>
        <p:nvPicPr>
          <p:cNvPr id="7" name="Picture 6" descr="A person and child talking&#10;&#10;AI-generated content may be incorrect.">
            <a:extLst>
              <a:ext uri="{FF2B5EF4-FFF2-40B4-BE49-F238E27FC236}">
                <a16:creationId xmlns:a16="http://schemas.microsoft.com/office/drawing/2014/main" id="{5A36BD62-86EF-73C5-BA9C-906CAED0CD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99079" y="2897273"/>
            <a:ext cx="3049544" cy="2412032"/>
          </a:xfrm>
          <a:prstGeom prst="rect">
            <a:avLst/>
          </a:prstGeom>
        </p:spPr>
      </p:pic>
    </p:spTree>
    <p:extLst>
      <p:ext uri="{BB962C8B-B14F-4D97-AF65-F5344CB8AC3E}">
        <p14:creationId xmlns:p14="http://schemas.microsoft.com/office/powerpoint/2010/main" val="91385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2812</TotalTime>
  <Words>236</Words>
  <Application>Microsoft Office PowerPoint</Application>
  <PresentationFormat>Widescreen</PresentationFormat>
  <Paragraphs>32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Times New Roman</vt:lpstr>
      <vt:lpstr>Office Theme</vt:lpstr>
      <vt:lpstr>God’s Commandments  More Than Anything</vt:lpstr>
      <vt:lpstr>PowerPoint Presentation</vt:lpstr>
      <vt:lpstr>Structure</vt:lpstr>
      <vt:lpstr>Today’s Triplets</vt:lpstr>
      <vt:lpstr>Story #1 – Eating with Unwashed Hands (7:1–23)</vt:lpstr>
      <vt:lpstr>PowerPoint Presentation</vt:lpstr>
      <vt:lpstr>Story #2 – A Greek Wanting Healing  (7:24–30)</vt:lpstr>
      <vt:lpstr>PowerPoint Presentation</vt:lpstr>
      <vt:lpstr>Story #3 – Healing with an Unclean Method (7:31–37)</vt:lpstr>
      <vt:lpstr>Lessons we’ve learned today</vt:lpstr>
      <vt:lpstr>Question for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 Foes, and Family</dc:title>
  <dc:creator>ABS</dc:creator>
  <cp:lastModifiedBy>Matt Lyle</cp:lastModifiedBy>
  <cp:revision>80</cp:revision>
  <dcterms:created xsi:type="dcterms:W3CDTF">2024-09-12T01:07:31Z</dcterms:created>
  <dcterms:modified xsi:type="dcterms:W3CDTF">2025-04-05T06:00:55Z</dcterms:modified>
</cp:coreProperties>
</file>